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3"/>
  </p:notesMasterIdLst>
  <p:sldIdLst>
    <p:sldId id="257" r:id="rId2"/>
  </p:sldIdLst>
  <p:sldSz cx="30243463" cy="427736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Bradley Hand ITC" panose="03070402050302030203" pitchFamily="66" charset="0"/>
      <p:regular r:id="rId12"/>
    </p:embeddedFont>
  </p:embeddedFont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20861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41723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62584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83446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0430789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12516947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14603105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16689263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63" autoAdjust="0"/>
    <p:restoredTop sz="98422" autoAdjust="0"/>
  </p:normalViewPr>
  <p:slideViewPr>
    <p:cSldViewPr snapToGrid="0" showGuides="1">
      <p:cViewPr>
        <p:scale>
          <a:sx n="50" d="100"/>
          <a:sy n="50" d="100"/>
        </p:scale>
        <p:origin x="-930" y="-72"/>
      </p:cViewPr>
      <p:guideLst>
        <p:guide orient="horz" pos="680"/>
        <p:guide orient="horz" pos="7259"/>
        <p:guide orient="horz" pos="26263"/>
        <p:guide pos="682"/>
        <p:guide pos="18369"/>
        <p:guide pos="9255"/>
        <p:guide pos="9798"/>
        <p:guide pos="3175"/>
        <p:guide pos="3719"/>
        <p:guide pos="6216"/>
        <p:guide pos="6760"/>
        <p:guide pos="5237"/>
        <p:guide pos="4696"/>
        <p:guide pos="12834"/>
        <p:guide pos="12294"/>
        <p:guide pos="15330"/>
        <p:guide pos="15876"/>
        <p:guide pos="13815"/>
        <p:guide pos="143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F74B-A766-43FB-8006-60B8A5AD3F0C}" type="datetimeFigureOut">
              <a:rPr lang="nl-NL" smtClean="0"/>
              <a:t>17-11-2015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470B-77CA-4AF0-9894-7B9194410B6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6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87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815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grpSp>
        <p:nvGrpSpPr>
          <p:cNvPr id="25" name="Groep 24"/>
          <p:cNvGrpSpPr>
            <a:grpSpLocks noChangeAspect="1"/>
          </p:cNvGrpSpPr>
          <p:nvPr userDrawn="1"/>
        </p:nvGrpSpPr>
        <p:grpSpPr>
          <a:xfrm>
            <a:off x="1597025" y="1806576"/>
            <a:ext cx="12208318" cy="1944000"/>
            <a:chOff x="-2984500" y="9883775"/>
            <a:chExt cx="12461875" cy="1984375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57150" y="10063163"/>
              <a:ext cx="684213" cy="422275"/>
            </a:xfrm>
            <a:custGeom>
              <a:avLst/>
              <a:gdLst>
                <a:gd name="T0" fmla="*/ 0 w 431"/>
                <a:gd name="T1" fmla="*/ 0 h 266"/>
                <a:gd name="T2" fmla="*/ 62 w 431"/>
                <a:gd name="T3" fmla="*/ 0 h 266"/>
                <a:gd name="T4" fmla="*/ 129 w 431"/>
                <a:gd name="T5" fmla="*/ 179 h 266"/>
                <a:gd name="T6" fmla="*/ 199 w 431"/>
                <a:gd name="T7" fmla="*/ 0 h 266"/>
                <a:gd name="T8" fmla="*/ 240 w 431"/>
                <a:gd name="T9" fmla="*/ 0 h 266"/>
                <a:gd name="T10" fmla="*/ 315 w 431"/>
                <a:gd name="T11" fmla="*/ 179 h 266"/>
                <a:gd name="T12" fmla="*/ 377 w 431"/>
                <a:gd name="T13" fmla="*/ 0 h 266"/>
                <a:gd name="T14" fmla="*/ 431 w 431"/>
                <a:gd name="T15" fmla="*/ 0 h 266"/>
                <a:gd name="T16" fmla="*/ 332 w 431"/>
                <a:gd name="T17" fmla="*/ 266 h 266"/>
                <a:gd name="T18" fmla="*/ 290 w 431"/>
                <a:gd name="T19" fmla="*/ 266 h 266"/>
                <a:gd name="T20" fmla="*/ 216 w 431"/>
                <a:gd name="T21" fmla="*/ 83 h 266"/>
                <a:gd name="T22" fmla="*/ 145 w 431"/>
                <a:gd name="T23" fmla="*/ 266 h 266"/>
                <a:gd name="T24" fmla="*/ 100 w 431"/>
                <a:gd name="T25" fmla="*/ 266 h 266"/>
                <a:gd name="T26" fmla="*/ 0 w 431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66">
                  <a:moveTo>
                    <a:pt x="0" y="0"/>
                  </a:moveTo>
                  <a:lnTo>
                    <a:pt x="62" y="0"/>
                  </a:lnTo>
                  <a:lnTo>
                    <a:pt x="129" y="179"/>
                  </a:lnTo>
                  <a:lnTo>
                    <a:pt x="199" y="0"/>
                  </a:lnTo>
                  <a:lnTo>
                    <a:pt x="240" y="0"/>
                  </a:lnTo>
                  <a:lnTo>
                    <a:pt x="315" y="179"/>
                  </a:lnTo>
                  <a:lnTo>
                    <a:pt x="377" y="0"/>
                  </a:lnTo>
                  <a:lnTo>
                    <a:pt x="431" y="0"/>
                  </a:lnTo>
                  <a:lnTo>
                    <a:pt x="332" y="266"/>
                  </a:lnTo>
                  <a:lnTo>
                    <a:pt x="290" y="266"/>
                  </a:lnTo>
                  <a:lnTo>
                    <a:pt x="216" y="83"/>
                  </a:lnTo>
                  <a:lnTo>
                    <a:pt x="145" y="266"/>
                  </a:lnTo>
                  <a:lnTo>
                    <a:pt x="10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758825" y="10063163"/>
              <a:ext cx="573088" cy="422275"/>
            </a:xfrm>
            <a:custGeom>
              <a:avLst/>
              <a:gdLst>
                <a:gd name="T0" fmla="*/ 232 w 361"/>
                <a:gd name="T1" fmla="*/ 162 h 266"/>
                <a:gd name="T2" fmla="*/ 178 w 361"/>
                <a:gd name="T3" fmla="*/ 54 h 266"/>
                <a:gd name="T4" fmla="*/ 116 w 361"/>
                <a:gd name="T5" fmla="*/ 162 h 266"/>
                <a:gd name="T6" fmla="*/ 232 w 361"/>
                <a:gd name="T7" fmla="*/ 162 h 266"/>
                <a:gd name="T8" fmla="*/ 149 w 361"/>
                <a:gd name="T9" fmla="*/ 0 h 266"/>
                <a:gd name="T10" fmla="*/ 207 w 361"/>
                <a:gd name="T11" fmla="*/ 0 h 266"/>
                <a:gd name="T12" fmla="*/ 361 w 361"/>
                <a:gd name="T13" fmla="*/ 266 h 266"/>
                <a:gd name="T14" fmla="*/ 290 w 361"/>
                <a:gd name="T15" fmla="*/ 266 h 266"/>
                <a:gd name="T16" fmla="*/ 261 w 361"/>
                <a:gd name="T17" fmla="*/ 208 h 266"/>
                <a:gd name="T18" fmla="*/ 91 w 361"/>
                <a:gd name="T19" fmla="*/ 208 h 266"/>
                <a:gd name="T20" fmla="*/ 62 w 361"/>
                <a:gd name="T21" fmla="*/ 266 h 266"/>
                <a:gd name="T22" fmla="*/ 0 w 361"/>
                <a:gd name="T23" fmla="*/ 266 h 266"/>
                <a:gd name="T24" fmla="*/ 149 w 361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66">
                  <a:moveTo>
                    <a:pt x="232" y="162"/>
                  </a:moveTo>
                  <a:lnTo>
                    <a:pt x="178" y="54"/>
                  </a:lnTo>
                  <a:lnTo>
                    <a:pt x="116" y="162"/>
                  </a:lnTo>
                  <a:lnTo>
                    <a:pt x="232" y="162"/>
                  </a:lnTo>
                  <a:close/>
                  <a:moveTo>
                    <a:pt x="149" y="0"/>
                  </a:moveTo>
                  <a:lnTo>
                    <a:pt x="207" y="0"/>
                  </a:lnTo>
                  <a:lnTo>
                    <a:pt x="361" y="266"/>
                  </a:lnTo>
                  <a:lnTo>
                    <a:pt x="290" y="266"/>
                  </a:lnTo>
                  <a:lnTo>
                    <a:pt x="261" y="208"/>
                  </a:lnTo>
                  <a:lnTo>
                    <a:pt x="91" y="208"/>
                  </a:lnTo>
                  <a:lnTo>
                    <a:pt x="62" y="266"/>
                  </a:lnTo>
                  <a:lnTo>
                    <a:pt x="0" y="266"/>
                  </a:lnTo>
                  <a:lnTo>
                    <a:pt x="1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535113" y="10063163"/>
              <a:ext cx="493713" cy="422275"/>
            </a:xfrm>
            <a:custGeom>
              <a:avLst/>
              <a:gdLst>
                <a:gd name="T0" fmla="*/ 15 w 75"/>
                <a:gd name="T1" fmla="*/ 12 h 64"/>
                <a:gd name="T2" fmla="*/ 15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7 w 75"/>
                <a:gd name="T9" fmla="*/ 38 h 64"/>
                <a:gd name="T10" fmla="*/ 37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60 w 75"/>
                <a:gd name="T17" fmla="*/ 64 h 64"/>
                <a:gd name="T18" fmla="*/ 16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6 w 75"/>
                <a:gd name="T25" fmla="*/ 0 h 64"/>
                <a:gd name="T26" fmla="*/ 60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5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5" y="12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2" y="64"/>
                    <a:pt x="60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4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357438" y="10063163"/>
              <a:ext cx="434975" cy="422275"/>
            </a:xfrm>
            <a:custGeom>
              <a:avLst/>
              <a:gdLst>
                <a:gd name="T0" fmla="*/ 0 w 274"/>
                <a:gd name="T1" fmla="*/ 0 h 266"/>
                <a:gd name="T2" fmla="*/ 270 w 274"/>
                <a:gd name="T3" fmla="*/ 0 h 266"/>
                <a:gd name="T4" fmla="*/ 270 w 274"/>
                <a:gd name="T5" fmla="*/ 45 h 266"/>
                <a:gd name="T6" fmla="*/ 62 w 274"/>
                <a:gd name="T7" fmla="*/ 45 h 266"/>
                <a:gd name="T8" fmla="*/ 62 w 274"/>
                <a:gd name="T9" fmla="*/ 104 h 266"/>
                <a:gd name="T10" fmla="*/ 183 w 274"/>
                <a:gd name="T11" fmla="*/ 104 h 266"/>
                <a:gd name="T12" fmla="*/ 183 w 274"/>
                <a:gd name="T13" fmla="*/ 150 h 266"/>
                <a:gd name="T14" fmla="*/ 62 w 274"/>
                <a:gd name="T15" fmla="*/ 150 h 266"/>
                <a:gd name="T16" fmla="*/ 62 w 274"/>
                <a:gd name="T17" fmla="*/ 216 h 266"/>
                <a:gd name="T18" fmla="*/ 274 w 274"/>
                <a:gd name="T19" fmla="*/ 216 h 266"/>
                <a:gd name="T20" fmla="*/ 274 w 274"/>
                <a:gd name="T21" fmla="*/ 266 h 266"/>
                <a:gd name="T22" fmla="*/ 0 w 274"/>
                <a:gd name="T23" fmla="*/ 266 h 266"/>
                <a:gd name="T24" fmla="*/ 0 w 274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6">
                  <a:moveTo>
                    <a:pt x="0" y="0"/>
                  </a:moveTo>
                  <a:lnTo>
                    <a:pt x="270" y="0"/>
                  </a:lnTo>
                  <a:lnTo>
                    <a:pt x="270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3" y="104"/>
                  </a:lnTo>
                  <a:lnTo>
                    <a:pt x="183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4" y="216"/>
                  </a:lnTo>
                  <a:lnTo>
                    <a:pt x="274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3062288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1 w 75"/>
                <a:gd name="T9" fmla="*/ 34 h 64"/>
                <a:gd name="T10" fmla="*/ 61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3857625" y="10063163"/>
              <a:ext cx="98425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4265613" y="10063163"/>
              <a:ext cx="487363" cy="422275"/>
            </a:xfrm>
            <a:custGeom>
              <a:avLst/>
              <a:gdLst>
                <a:gd name="T0" fmla="*/ 0 w 74"/>
                <a:gd name="T1" fmla="*/ 0 h 64"/>
                <a:gd name="T2" fmla="*/ 10 w 74"/>
                <a:gd name="T3" fmla="*/ 0 h 64"/>
                <a:gd name="T4" fmla="*/ 54 w 74"/>
                <a:gd name="T5" fmla="*/ 38 h 64"/>
                <a:gd name="T6" fmla="*/ 62 w 74"/>
                <a:gd name="T7" fmla="*/ 45 h 64"/>
                <a:gd name="T8" fmla="*/ 61 w 74"/>
                <a:gd name="T9" fmla="*/ 34 h 64"/>
                <a:gd name="T10" fmla="*/ 61 w 74"/>
                <a:gd name="T11" fmla="*/ 0 h 64"/>
                <a:gd name="T12" fmla="*/ 74 w 74"/>
                <a:gd name="T13" fmla="*/ 0 h 64"/>
                <a:gd name="T14" fmla="*/ 74 w 74"/>
                <a:gd name="T15" fmla="*/ 64 h 64"/>
                <a:gd name="T16" fmla="*/ 64 w 74"/>
                <a:gd name="T17" fmla="*/ 64 h 64"/>
                <a:gd name="T18" fmla="*/ 18 w 74"/>
                <a:gd name="T19" fmla="*/ 25 h 64"/>
                <a:gd name="T20" fmla="*/ 12 w 74"/>
                <a:gd name="T21" fmla="*/ 19 h 64"/>
                <a:gd name="T22" fmla="*/ 13 w 74"/>
                <a:gd name="T23" fmla="*/ 30 h 64"/>
                <a:gd name="T24" fmla="*/ 13 w 74"/>
                <a:gd name="T25" fmla="*/ 64 h 64"/>
                <a:gd name="T26" fmla="*/ 0 w 74"/>
                <a:gd name="T27" fmla="*/ 64 h 64"/>
                <a:gd name="T28" fmla="*/ 0 w 7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7" y="40"/>
                    <a:pt x="59" y="42"/>
                    <a:pt x="62" y="45"/>
                  </a:cubicBezTo>
                  <a:cubicBezTo>
                    <a:pt x="61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2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056188" y="10063163"/>
              <a:ext cx="492125" cy="422275"/>
            </a:xfrm>
            <a:custGeom>
              <a:avLst/>
              <a:gdLst>
                <a:gd name="T0" fmla="*/ 14 w 75"/>
                <a:gd name="T1" fmla="*/ 12 h 64"/>
                <a:gd name="T2" fmla="*/ 14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6 w 75"/>
                <a:gd name="T9" fmla="*/ 38 h 64"/>
                <a:gd name="T10" fmla="*/ 36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59 w 75"/>
                <a:gd name="T17" fmla="*/ 64 h 64"/>
                <a:gd name="T18" fmla="*/ 15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5 w 75"/>
                <a:gd name="T25" fmla="*/ 0 h 64"/>
                <a:gd name="T26" fmla="*/ 59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4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4" y="1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1" y="64"/>
                    <a:pt x="59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3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3" y="0"/>
                    <a:pt x="1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845175" y="10063163"/>
              <a:ext cx="433388" cy="422275"/>
            </a:xfrm>
            <a:custGeom>
              <a:avLst/>
              <a:gdLst>
                <a:gd name="T0" fmla="*/ 0 w 273"/>
                <a:gd name="T1" fmla="*/ 0 h 266"/>
                <a:gd name="T2" fmla="*/ 273 w 273"/>
                <a:gd name="T3" fmla="*/ 0 h 266"/>
                <a:gd name="T4" fmla="*/ 273 w 273"/>
                <a:gd name="T5" fmla="*/ 45 h 266"/>
                <a:gd name="T6" fmla="*/ 62 w 273"/>
                <a:gd name="T7" fmla="*/ 45 h 266"/>
                <a:gd name="T8" fmla="*/ 62 w 273"/>
                <a:gd name="T9" fmla="*/ 104 h 266"/>
                <a:gd name="T10" fmla="*/ 186 w 273"/>
                <a:gd name="T11" fmla="*/ 104 h 266"/>
                <a:gd name="T12" fmla="*/ 186 w 273"/>
                <a:gd name="T13" fmla="*/ 150 h 266"/>
                <a:gd name="T14" fmla="*/ 62 w 273"/>
                <a:gd name="T15" fmla="*/ 150 h 266"/>
                <a:gd name="T16" fmla="*/ 62 w 273"/>
                <a:gd name="T17" fmla="*/ 216 h 266"/>
                <a:gd name="T18" fmla="*/ 273 w 273"/>
                <a:gd name="T19" fmla="*/ 216 h 266"/>
                <a:gd name="T20" fmla="*/ 273 w 273"/>
                <a:gd name="T21" fmla="*/ 266 h 266"/>
                <a:gd name="T22" fmla="*/ 0 w 273"/>
                <a:gd name="T23" fmla="*/ 266 h 266"/>
                <a:gd name="T24" fmla="*/ 0 w 273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266">
                  <a:moveTo>
                    <a:pt x="0" y="0"/>
                  </a:moveTo>
                  <a:lnTo>
                    <a:pt x="273" y="0"/>
                  </a:lnTo>
                  <a:lnTo>
                    <a:pt x="273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6" y="104"/>
                  </a:lnTo>
                  <a:lnTo>
                    <a:pt x="186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3" y="216"/>
                  </a:lnTo>
                  <a:lnTo>
                    <a:pt x="273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562725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2 w 75"/>
                <a:gd name="T9" fmla="*/ 34 h 64"/>
                <a:gd name="T10" fmla="*/ 62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2" y="36"/>
                    <a:pt x="62" y="3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3055938" y="10750550"/>
              <a:ext cx="4111625" cy="469900"/>
            </a:xfrm>
            <a:custGeom>
              <a:avLst/>
              <a:gdLst>
                <a:gd name="T0" fmla="*/ 621 w 625"/>
                <a:gd name="T1" fmla="*/ 47 h 71"/>
                <a:gd name="T2" fmla="*/ 593 w 625"/>
                <a:gd name="T3" fmla="*/ 41 h 71"/>
                <a:gd name="T4" fmla="*/ 625 w 625"/>
                <a:gd name="T5" fmla="*/ 28 h 71"/>
                <a:gd name="T6" fmla="*/ 591 w 625"/>
                <a:gd name="T7" fmla="*/ 53 h 71"/>
                <a:gd name="T8" fmla="*/ 609 w 625"/>
                <a:gd name="T9" fmla="*/ 20 h 71"/>
                <a:gd name="T10" fmla="*/ 595 w 625"/>
                <a:gd name="T11" fmla="*/ 32 h 71"/>
                <a:gd name="T12" fmla="*/ 569 w 625"/>
                <a:gd name="T13" fmla="*/ 15 h 71"/>
                <a:gd name="T14" fmla="*/ 559 w 625"/>
                <a:gd name="T15" fmla="*/ 56 h 71"/>
                <a:gd name="T16" fmla="*/ 575 w 625"/>
                <a:gd name="T17" fmla="*/ 16 h 71"/>
                <a:gd name="T18" fmla="*/ 591 w 625"/>
                <a:gd name="T19" fmla="*/ 6 h 71"/>
                <a:gd name="T20" fmla="*/ 546 w 625"/>
                <a:gd name="T21" fmla="*/ 56 h 71"/>
                <a:gd name="T22" fmla="*/ 557 w 625"/>
                <a:gd name="T23" fmla="*/ 9 h 71"/>
                <a:gd name="T24" fmla="*/ 525 w 625"/>
                <a:gd name="T25" fmla="*/ 56 h 71"/>
                <a:gd name="T26" fmla="*/ 493 w 625"/>
                <a:gd name="T27" fmla="*/ 0 h 71"/>
                <a:gd name="T28" fmla="*/ 470 w 625"/>
                <a:gd name="T29" fmla="*/ 21 h 71"/>
                <a:gd name="T30" fmla="*/ 493 w 625"/>
                <a:gd name="T31" fmla="*/ 21 h 71"/>
                <a:gd name="T32" fmla="*/ 493 w 625"/>
                <a:gd name="T33" fmla="*/ 5 h 71"/>
                <a:gd name="T34" fmla="*/ 445 w 625"/>
                <a:gd name="T35" fmla="*/ 50 h 71"/>
                <a:gd name="T36" fmla="*/ 434 w 625"/>
                <a:gd name="T37" fmla="*/ 27 h 71"/>
                <a:gd name="T38" fmla="*/ 453 w 625"/>
                <a:gd name="T39" fmla="*/ 39 h 71"/>
                <a:gd name="T40" fmla="*/ 436 w 625"/>
                <a:gd name="T41" fmla="*/ 17 h 71"/>
                <a:gd name="T42" fmla="*/ 438 w 625"/>
                <a:gd name="T43" fmla="*/ 58 h 71"/>
                <a:gd name="T44" fmla="*/ 457 w 625"/>
                <a:gd name="T45" fmla="*/ 19 h 71"/>
                <a:gd name="T46" fmla="*/ 356 w 625"/>
                <a:gd name="T47" fmla="*/ 16 h 71"/>
                <a:gd name="T48" fmla="*/ 339 w 625"/>
                <a:gd name="T49" fmla="*/ 16 h 71"/>
                <a:gd name="T50" fmla="*/ 326 w 625"/>
                <a:gd name="T51" fmla="*/ 21 h 71"/>
                <a:gd name="T52" fmla="*/ 328 w 625"/>
                <a:gd name="T53" fmla="*/ 55 h 71"/>
                <a:gd name="T54" fmla="*/ 345 w 625"/>
                <a:gd name="T55" fmla="*/ 50 h 71"/>
                <a:gd name="T56" fmla="*/ 332 w 625"/>
                <a:gd name="T57" fmla="*/ 43 h 71"/>
                <a:gd name="T58" fmla="*/ 339 w 625"/>
                <a:gd name="T59" fmla="*/ 16 h 71"/>
                <a:gd name="T60" fmla="*/ 311 w 625"/>
                <a:gd name="T61" fmla="*/ 16 h 71"/>
                <a:gd name="T62" fmla="*/ 314 w 625"/>
                <a:gd name="T63" fmla="*/ 2 h 71"/>
                <a:gd name="T64" fmla="*/ 295 w 625"/>
                <a:gd name="T65" fmla="*/ 0 h 71"/>
                <a:gd name="T66" fmla="*/ 275 w 625"/>
                <a:gd name="T67" fmla="*/ 25 h 71"/>
                <a:gd name="T68" fmla="*/ 245 w 625"/>
                <a:gd name="T69" fmla="*/ 24 h 71"/>
                <a:gd name="T70" fmla="*/ 266 w 625"/>
                <a:gd name="T71" fmla="*/ 22 h 71"/>
                <a:gd name="T72" fmla="*/ 255 w 625"/>
                <a:gd name="T73" fmla="*/ 31 h 71"/>
                <a:gd name="T74" fmla="*/ 247 w 625"/>
                <a:gd name="T75" fmla="*/ 58 h 71"/>
                <a:gd name="T76" fmla="*/ 262 w 625"/>
                <a:gd name="T77" fmla="*/ 56 h 71"/>
                <a:gd name="T78" fmla="*/ 244 w 625"/>
                <a:gd name="T79" fmla="*/ 46 h 71"/>
                <a:gd name="T80" fmla="*/ 264 w 625"/>
                <a:gd name="T81" fmla="*/ 46 h 71"/>
                <a:gd name="T82" fmla="*/ 202 w 625"/>
                <a:gd name="T83" fmla="*/ 50 h 71"/>
                <a:gd name="T84" fmla="*/ 199 w 625"/>
                <a:gd name="T85" fmla="*/ 16 h 71"/>
                <a:gd name="T86" fmla="*/ 204 w 625"/>
                <a:gd name="T87" fmla="*/ 58 h 71"/>
                <a:gd name="T88" fmla="*/ 233 w 625"/>
                <a:gd name="T89" fmla="*/ 16 h 71"/>
                <a:gd name="T90" fmla="*/ 154 w 625"/>
                <a:gd name="T91" fmla="*/ 49 h 71"/>
                <a:gd name="T92" fmla="*/ 168 w 625"/>
                <a:gd name="T93" fmla="*/ 21 h 71"/>
                <a:gd name="T94" fmla="*/ 179 w 625"/>
                <a:gd name="T95" fmla="*/ 18 h 71"/>
                <a:gd name="T96" fmla="*/ 147 w 625"/>
                <a:gd name="T97" fmla="*/ 32 h 71"/>
                <a:gd name="T98" fmla="*/ 171 w 625"/>
                <a:gd name="T99" fmla="*/ 52 h 71"/>
                <a:gd name="T100" fmla="*/ 121 w 625"/>
                <a:gd name="T101" fmla="*/ 16 h 71"/>
                <a:gd name="T102" fmla="*/ 103 w 625"/>
                <a:gd name="T103" fmla="*/ 16 h 71"/>
                <a:gd name="T104" fmla="*/ 106 w 625"/>
                <a:gd name="T105" fmla="*/ 24 h 71"/>
                <a:gd name="T106" fmla="*/ 121 w 625"/>
                <a:gd name="T107" fmla="*/ 16 h 71"/>
                <a:gd name="T108" fmla="*/ 51 w 625"/>
                <a:gd name="T109" fmla="*/ 34 h 71"/>
                <a:gd name="T110" fmla="*/ 74 w 625"/>
                <a:gd name="T111" fmla="*/ 31 h 71"/>
                <a:gd name="T112" fmla="*/ 66 w 625"/>
                <a:gd name="T113" fmla="*/ 15 h 71"/>
                <a:gd name="T114" fmla="*/ 47 w 625"/>
                <a:gd name="T115" fmla="*/ 53 h 71"/>
                <a:gd name="T116" fmla="*/ 81 w 625"/>
                <a:gd name="T117" fmla="*/ 30 h 71"/>
                <a:gd name="T118" fmla="*/ 7 w 625"/>
                <a:gd name="T119" fmla="*/ 56 h 71"/>
                <a:gd name="T120" fmla="*/ 18 w 625"/>
                <a:gd name="T121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5" h="71">
                  <a:moveTo>
                    <a:pt x="608" y="57"/>
                  </a:moveTo>
                  <a:cubicBezTo>
                    <a:pt x="610" y="57"/>
                    <a:pt x="611" y="57"/>
                    <a:pt x="612" y="56"/>
                  </a:cubicBezTo>
                  <a:cubicBezTo>
                    <a:pt x="614" y="56"/>
                    <a:pt x="615" y="56"/>
                    <a:pt x="616" y="55"/>
                  </a:cubicBezTo>
                  <a:cubicBezTo>
                    <a:pt x="617" y="55"/>
                    <a:pt x="618" y="54"/>
                    <a:pt x="619" y="54"/>
                  </a:cubicBezTo>
                  <a:cubicBezTo>
                    <a:pt x="621" y="47"/>
                    <a:pt x="621" y="47"/>
                    <a:pt x="621" y="47"/>
                  </a:cubicBezTo>
                  <a:cubicBezTo>
                    <a:pt x="620" y="47"/>
                    <a:pt x="620" y="47"/>
                    <a:pt x="620" y="47"/>
                  </a:cubicBezTo>
                  <a:cubicBezTo>
                    <a:pt x="619" y="48"/>
                    <a:pt x="616" y="49"/>
                    <a:pt x="613" y="50"/>
                  </a:cubicBezTo>
                  <a:cubicBezTo>
                    <a:pt x="611" y="51"/>
                    <a:pt x="608" y="52"/>
                    <a:pt x="605" y="52"/>
                  </a:cubicBezTo>
                  <a:cubicBezTo>
                    <a:pt x="601" y="52"/>
                    <a:pt x="598" y="51"/>
                    <a:pt x="596" y="49"/>
                  </a:cubicBezTo>
                  <a:cubicBezTo>
                    <a:pt x="594" y="47"/>
                    <a:pt x="593" y="44"/>
                    <a:pt x="593" y="41"/>
                  </a:cubicBezTo>
                  <a:cubicBezTo>
                    <a:pt x="593" y="40"/>
                    <a:pt x="593" y="40"/>
                    <a:pt x="593" y="39"/>
                  </a:cubicBezTo>
                  <a:cubicBezTo>
                    <a:pt x="593" y="38"/>
                    <a:pt x="593" y="38"/>
                    <a:pt x="594" y="37"/>
                  </a:cubicBezTo>
                  <a:cubicBezTo>
                    <a:pt x="623" y="37"/>
                    <a:pt x="623" y="37"/>
                    <a:pt x="623" y="37"/>
                  </a:cubicBezTo>
                  <a:cubicBezTo>
                    <a:pt x="624" y="35"/>
                    <a:pt x="624" y="33"/>
                    <a:pt x="624" y="31"/>
                  </a:cubicBezTo>
                  <a:cubicBezTo>
                    <a:pt x="625" y="30"/>
                    <a:pt x="625" y="29"/>
                    <a:pt x="625" y="28"/>
                  </a:cubicBezTo>
                  <a:cubicBezTo>
                    <a:pt x="625" y="24"/>
                    <a:pt x="623" y="21"/>
                    <a:pt x="621" y="18"/>
                  </a:cubicBezTo>
                  <a:cubicBezTo>
                    <a:pt x="619" y="16"/>
                    <a:pt x="615" y="15"/>
                    <a:pt x="611" y="15"/>
                  </a:cubicBezTo>
                  <a:cubicBezTo>
                    <a:pt x="604" y="15"/>
                    <a:pt x="598" y="18"/>
                    <a:pt x="593" y="23"/>
                  </a:cubicBezTo>
                  <a:cubicBezTo>
                    <a:pt x="589" y="28"/>
                    <a:pt x="586" y="35"/>
                    <a:pt x="586" y="42"/>
                  </a:cubicBezTo>
                  <a:cubicBezTo>
                    <a:pt x="586" y="47"/>
                    <a:pt x="588" y="51"/>
                    <a:pt x="591" y="53"/>
                  </a:cubicBezTo>
                  <a:cubicBezTo>
                    <a:pt x="594" y="56"/>
                    <a:pt x="599" y="57"/>
                    <a:pt x="604" y="57"/>
                  </a:cubicBezTo>
                  <a:cubicBezTo>
                    <a:pt x="606" y="57"/>
                    <a:pt x="607" y="57"/>
                    <a:pt x="608" y="57"/>
                  </a:cubicBezTo>
                  <a:moveTo>
                    <a:pt x="595" y="32"/>
                  </a:moveTo>
                  <a:cubicBezTo>
                    <a:pt x="596" y="28"/>
                    <a:pt x="597" y="26"/>
                    <a:pt x="600" y="24"/>
                  </a:cubicBezTo>
                  <a:cubicBezTo>
                    <a:pt x="603" y="21"/>
                    <a:pt x="606" y="20"/>
                    <a:pt x="609" y="20"/>
                  </a:cubicBezTo>
                  <a:cubicBezTo>
                    <a:pt x="612" y="20"/>
                    <a:pt x="615" y="21"/>
                    <a:pt x="616" y="23"/>
                  </a:cubicBezTo>
                  <a:cubicBezTo>
                    <a:pt x="617" y="24"/>
                    <a:pt x="618" y="26"/>
                    <a:pt x="618" y="29"/>
                  </a:cubicBezTo>
                  <a:cubicBezTo>
                    <a:pt x="618" y="29"/>
                    <a:pt x="618" y="30"/>
                    <a:pt x="618" y="30"/>
                  </a:cubicBezTo>
                  <a:cubicBezTo>
                    <a:pt x="618" y="31"/>
                    <a:pt x="618" y="31"/>
                    <a:pt x="618" y="32"/>
                  </a:cubicBezTo>
                  <a:lnTo>
                    <a:pt x="595" y="32"/>
                  </a:lnTo>
                  <a:close/>
                  <a:moveTo>
                    <a:pt x="593" y="1"/>
                  </a:moveTo>
                  <a:cubicBezTo>
                    <a:pt x="592" y="0"/>
                    <a:pt x="591" y="0"/>
                    <a:pt x="590" y="0"/>
                  </a:cubicBezTo>
                  <a:cubicBezTo>
                    <a:pt x="589" y="0"/>
                    <a:pt x="587" y="0"/>
                    <a:pt x="586" y="0"/>
                  </a:cubicBezTo>
                  <a:cubicBezTo>
                    <a:pt x="581" y="0"/>
                    <a:pt x="578" y="1"/>
                    <a:pt x="575" y="4"/>
                  </a:cubicBezTo>
                  <a:cubicBezTo>
                    <a:pt x="572" y="6"/>
                    <a:pt x="570" y="10"/>
                    <a:pt x="569" y="15"/>
                  </a:cubicBezTo>
                  <a:cubicBezTo>
                    <a:pt x="569" y="16"/>
                    <a:pt x="569" y="16"/>
                    <a:pt x="569" y="16"/>
                  </a:cubicBezTo>
                  <a:cubicBezTo>
                    <a:pt x="564" y="16"/>
                    <a:pt x="564" y="16"/>
                    <a:pt x="564" y="16"/>
                  </a:cubicBezTo>
                  <a:cubicBezTo>
                    <a:pt x="563" y="21"/>
                    <a:pt x="563" y="21"/>
                    <a:pt x="563" y="21"/>
                  </a:cubicBezTo>
                  <a:cubicBezTo>
                    <a:pt x="567" y="21"/>
                    <a:pt x="567" y="21"/>
                    <a:pt x="567" y="21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6" y="56"/>
                    <a:pt x="566" y="56"/>
                    <a:pt x="566" y="56"/>
                  </a:cubicBezTo>
                  <a:cubicBezTo>
                    <a:pt x="574" y="21"/>
                    <a:pt x="574" y="21"/>
                    <a:pt x="574" y="21"/>
                  </a:cubicBezTo>
                  <a:cubicBezTo>
                    <a:pt x="586" y="21"/>
                    <a:pt x="586" y="21"/>
                    <a:pt x="586" y="21"/>
                  </a:cubicBezTo>
                  <a:cubicBezTo>
                    <a:pt x="587" y="16"/>
                    <a:pt x="587" y="16"/>
                    <a:pt x="587" y="16"/>
                  </a:cubicBezTo>
                  <a:cubicBezTo>
                    <a:pt x="575" y="16"/>
                    <a:pt x="575" y="16"/>
                    <a:pt x="575" y="16"/>
                  </a:cubicBezTo>
                  <a:cubicBezTo>
                    <a:pt x="576" y="15"/>
                    <a:pt x="576" y="15"/>
                    <a:pt x="576" y="15"/>
                  </a:cubicBezTo>
                  <a:cubicBezTo>
                    <a:pt x="576" y="12"/>
                    <a:pt x="577" y="9"/>
                    <a:pt x="579" y="8"/>
                  </a:cubicBezTo>
                  <a:cubicBezTo>
                    <a:pt x="580" y="6"/>
                    <a:pt x="583" y="5"/>
                    <a:pt x="586" y="5"/>
                  </a:cubicBezTo>
                  <a:cubicBezTo>
                    <a:pt x="586" y="5"/>
                    <a:pt x="588" y="6"/>
                    <a:pt x="589" y="6"/>
                  </a:cubicBezTo>
                  <a:cubicBezTo>
                    <a:pt x="590" y="6"/>
                    <a:pt x="591" y="6"/>
                    <a:pt x="591" y="6"/>
                  </a:cubicBezTo>
                  <a:cubicBezTo>
                    <a:pt x="592" y="6"/>
                    <a:pt x="592" y="6"/>
                    <a:pt x="592" y="6"/>
                  </a:cubicBezTo>
                  <a:lnTo>
                    <a:pt x="593" y="1"/>
                  </a:lnTo>
                  <a:close/>
                  <a:moveTo>
                    <a:pt x="548" y="16"/>
                  </a:moveTo>
                  <a:cubicBezTo>
                    <a:pt x="539" y="56"/>
                    <a:pt x="539" y="56"/>
                    <a:pt x="539" y="56"/>
                  </a:cubicBezTo>
                  <a:cubicBezTo>
                    <a:pt x="546" y="56"/>
                    <a:pt x="546" y="56"/>
                    <a:pt x="546" y="56"/>
                  </a:cubicBezTo>
                  <a:cubicBezTo>
                    <a:pt x="555" y="16"/>
                    <a:pt x="555" y="16"/>
                    <a:pt x="555" y="16"/>
                  </a:cubicBezTo>
                  <a:lnTo>
                    <a:pt x="548" y="16"/>
                  </a:lnTo>
                  <a:close/>
                  <a:moveTo>
                    <a:pt x="551" y="2"/>
                  </a:moveTo>
                  <a:cubicBezTo>
                    <a:pt x="549" y="9"/>
                    <a:pt x="549" y="9"/>
                    <a:pt x="549" y="9"/>
                  </a:cubicBezTo>
                  <a:cubicBezTo>
                    <a:pt x="557" y="9"/>
                    <a:pt x="557" y="9"/>
                    <a:pt x="557" y="9"/>
                  </a:cubicBezTo>
                  <a:cubicBezTo>
                    <a:pt x="559" y="2"/>
                    <a:pt x="559" y="2"/>
                    <a:pt x="559" y="2"/>
                  </a:cubicBezTo>
                  <a:lnTo>
                    <a:pt x="551" y="2"/>
                  </a:lnTo>
                  <a:close/>
                  <a:moveTo>
                    <a:pt x="531" y="0"/>
                  </a:moveTo>
                  <a:cubicBezTo>
                    <a:pt x="518" y="56"/>
                    <a:pt x="518" y="56"/>
                    <a:pt x="518" y="56"/>
                  </a:cubicBezTo>
                  <a:cubicBezTo>
                    <a:pt x="525" y="56"/>
                    <a:pt x="525" y="56"/>
                    <a:pt x="525" y="56"/>
                  </a:cubicBezTo>
                  <a:cubicBezTo>
                    <a:pt x="538" y="0"/>
                    <a:pt x="538" y="0"/>
                    <a:pt x="538" y="0"/>
                  </a:cubicBezTo>
                  <a:lnTo>
                    <a:pt x="531" y="0"/>
                  </a:lnTo>
                  <a:close/>
                  <a:moveTo>
                    <a:pt x="501" y="1"/>
                  </a:moveTo>
                  <a:cubicBezTo>
                    <a:pt x="500" y="0"/>
                    <a:pt x="498" y="0"/>
                    <a:pt x="497" y="0"/>
                  </a:cubicBezTo>
                  <a:cubicBezTo>
                    <a:pt x="496" y="0"/>
                    <a:pt x="495" y="0"/>
                    <a:pt x="493" y="0"/>
                  </a:cubicBezTo>
                  <a:cubicBezTo>
                    <a:pt x="489" y="0"/>
                    <a:pt x="485" y="1"/>
                    <a:pt x="482" y="4"/>
                  </a:cubicBezTo>
                  <a:cubicBezTo>
                    <a:pt x="479" y="6"/>
                    <a:pt x="477" y="10"/>
                    <a:pt x="476" y="15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71" y="16"/>
                    <a:pt x="471" y="16"/>
                    <a:pt x="471" y="16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75" y="21"/>
                    <a:pt x="475" y="21"/>
                    <a:pt x="475" y="21"/>
                  </a:cubicBezTo>
                  <a:cubicBezTo>
                    <a:pt x="467" y="56"/>
                    <a:pt x="467" y="56"/>
                    <a:pt x="467" y="56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93" y="21"/>
                    <a:pt x="493" y="21"/>
                    <a:pt x="493" y="21"/>
                  </a:cubicBezTo>
                  <a:cubicBezTo>
                    <a:pt x="495" y="16"/>
                    <a:pt x="495" y="16"/>
                    <a:pt x="495" y="16"/>
                  </a:cubicBezTo>
                  <a:cubicBezTo>
                    <a:pt x="482" y="16"/>
                    <a:pt x="482" y="16"/>
                    <a:pt x="482" y="16"/>
                  </a:cubicBezTo>
                  <a:cubicBezTo>
                    <a:pt x="483" y="15"/>
                    <a:pt x="483" y="15"/>
                    <a:pt x="483" y="15"/>
                  </a:cubicBezTo>
                  <a:cubicBezTo>
                    <a:pt x="484" y="12"/>
                    <a:pt x="485" y="9"/>
                    <a:pt x="486" y="8"/>
                  </a:cubicBezTo>
                  <a:cubicBezTo>
                    <a:pt x="488" y="6"/>
                    <a:pt x="490" y="5"/>
                    <a:pt x="493" y="5"/>
                  </a:cubicBezTo>
                  <a:cubicBezTo>
                    <a:pt x="494" y="5"/>
                    <a:pt x="495" y="6"/>
                    <a:pt x="496" y="6"/>
                  </a:cubicBezTo>
                  <a:cubicBezTo>
                    <a:pt x="497" y="6"/>
                    <a:pt x="498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lnTo>
                    <a:pt x="501" y="1"/>
                  </a:lnTo>
                  <a:close/>
                  <a:moveTo>
                    <a:pt x="445" y="50"/>
                  </a:moveTo>
                  <a:cubicBezTo>
                    <a:pt x="443" y="51"/>
                    <a:pt x="441" y="52"/>
                    <a:pt x="439" y="52"/>
                  </a:cubicBezTo>
                  <a:cubicBezTo>
                    <a:pt x="436" y="52"/>
                    <a:pt x="434" y="51"/>
                    <a:pt x="432" y="49"/>
                  </a:cubicBezTo>
                  <a:cubicBezTo>
                    <a:pt x="430" y="47"/>
                    <a:pt x="430" y="45"/>
                    <a:pt x="430" y="42"/>
                  </a:cubicBezTo>
                  <a:cubicBezTo>
                    <a:pt x="430" y="39"/>
                    <a:pt x="430" y="36"/>
                    <a:pt x="431" y="34"/>
                  </a:cubicBezTo>
                  <a:cubicBezTo>
                    <a:pt x="431" y="31"/>
                    <a:pt x="432" y="29"/>
                    <a:pt x="434" y="27"/>
                  </a:cubicBezTo>
                  <a:cubicBezTo>
                    <a:pt x="435" y="25"/>
                    <a:pt x="437" y="23"/>
                    <a:pt x="438" y="22"/>
                  </a:cubicBezTo>
                  <a:cubicBezTo>
                    <a:pt x="440" y="21"/>
                    <a:pt x="442" y="21"/>
                    <a:pt x="445" y="21"/>
                  </a:cubicBezTo>
                  <a:cubicBezTo>
                    <a:pt x="448" y="21"/>
                    <a:pt x="450" y="21"/>
                    <a:pt x="451" y="23"/>
                  </a:cubicBezTo>
                  <a:cubicBezTo>
                    <a:pt x="453" y="25"/>
                    <a:pt x="454" y="28"/>
                    <a:pt x="454" y="31"/>
                  </a:cubicBezTo>
                  <a:cubicBezTo>
                    <a:pt x="454" y="34"/>
                    <a:pt x="454" y="36"/>
                    <a:pt x="453" y="39"/>
                  </a:cubicBezTo>
                  <a:cubicBezTo>
                    <a:pt x="452" y="41"/>
                    <a:pt x="451" y="44"/>
                    <a:pt x="450" y="46"/>
                  </a:cubicBezTo>
                  <a:cubicBezTo>
                    <a:pt x="449" y="48"/>
                    <a:pt x="447" y="49"/>
                    <a:pt x="445" y="50"/>
                  </a:cubicBezTo>
                  <a:moveTo>
                    <a:pt x="457" y="19"/>
                  </a:moveTo>
                  <a:cubicBezTo>
                    <a:pt x="454" y="16"/>
                    <a:pt x="450" y="15"/>
                    <a:pt x="446" y="15"/>
                  </a:cubicBezTo>
                  <a:cubicBezTo>
                    <a:pt x="442" y="15"/>
                    <a:pt x="439" y="16"/>
                    <a:pt x="436" y="17"/>
                  </a:cubicBezTo>
                  <a:cubicBezTo>
                    <a:pt x="433" y="19"/>
                    <a:pt x="431" y="21"/>
                    <a:pt x="429" y="23"/>
                  </a:cubicBezTo>
                  <a:cubicBezTo>
                    <a:pt x="427" y="26"/>
                    <a:pt x="425" y="29"/>
                    <a:pt x="424" y="32"/>
                  </a:cubicBezTo>
                  <a:cubicBezTo>
                    <a:pt x="423" y="35"/>
                    <a:pt x="422" y="39"/>
                    <a:pt x="422" y="42"/>
                  </a:cubicBezTo>
                  <a:cubicBezTo>
                    <a:pt x="422" y="47"/>
                    <a:pt x="424" y="51"/>
                    <a:pt x="427" y="53"/>
                  </a:cubicBezTo>
                  <a:cubicBezTo>
                    <a:pt x="429" y="56"/>
                    <a:pt x="433" y="58"/>
                    <a:pt x="438" y="58"/>
                  </a:cubicBezTo>
                  <a:cubicBezTo>
                    <a:pt x="441" y="58"/>
                    <a:pt x="445" y="57"/>
                    <a:pt x="447" y="55"/>
                  </a:cubicBezTo>
                  <a:cubicBezTo>
                    <a:pt x="450" y="54"/>
                    <a:pt x="453" y="52"/>
                    <a:pt x="455" y="49"/>
                  </a:cubicBezTo>
                  <a:cubicBezTo>
                    <a:pt x="457" y="47"/>
                    <a:pt x="458" y="44"/>
                    <a:pt x="459" y="41"/>
                  </a:cubicBezTo>
                  <a:cubicBezTo>
                    <a:pt x="460" y="37"/>
                    <a:pt x="461" y="34"/>
                    <a:pt x="461" y="30"/>
                  </a:cubicBezTo>
                  <a:cubicBezTo>
                    <a:pt x="461" y="25"/>
                    <a:pt x="460" y="22"/>
                    <a:pt x="457" y="19"/>
                  </a:cubicBezTo>
                  <a:moveTo>
                    <a:pt x="395" y="16"/>
                  </a:moveTo>
                  <a:cubicBezTo>
                    <a:pt x="388" y="16"/>
                    <a:pt x="388" y="16"/>
                    <a:pt x="388" y="1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3" y="16"/>
                    <a:pt x="363" y="16"/>
                    <a:pt x="363" y="16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9" y="71"/>
                    <a:pt x="359" y="71"/>
                    <a:pt x="359" y="71"/>
                  </a:cubicBezTo>
                  <a:lnTo>
                    <a:pt x="395" y="16"/>
                  </a:lnTo>
                  <a:close/>
                  <a:moveTo>
                    <a:pt x="339" y="16"/>
                  </a:moveTo>
                  <a:cubicBezTo>
                    <a:pt x="341" y="4"/>
                    <a:pt x="341" y="4"/>
                    <a:pt x="341" y="4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27" y="16"/>
                    <a:pt x="327" y="16"/>
                    <a:pt x="327" y="16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5" y="44"/>
                    <a:pt x="325" y="45"/>
                    <a:pt x="325" y="46"/>
                  </a:cubicBezTo>
                  <a:cubicBezTo>
                    <a:pt x="325" y="47"/>
                    <a:pt x="325" y="47"/>
                    <a:pt x="325" y="48"/>
                  </a:cubicBezTo>
                  <a:cubicBezTo>
                    <a:pt x="325" y="51"/>
                    <a:pt x="326" y="54"/>
                    <a:pt x="328" y="55"/>
                  </a:cubicBezTo>
                  <a:cubicBezTo>
                    <a:pt x="329" y="56"/>
                    <a:pt x="332" y="57"/>
                    <a:pt x="335" y="57"/>
                  </a:cubicBezTo>
                  <a:cubicBezTo>
                    <a:pt x="337" y="57"/>
                    <a:pt x="338" y="57"/>
                    <a:pt x="339" y="57"/>
                  </a:cubicBezTo>
                  <a:cubicBezTo>
                    <a:pt x="341" y="57"/>
                    <a:pt x="342" y="56"/>
                    <a:pt x="344" y="56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4" y="50"/>
                    <a:pt x="343" y="51"/>
                    <a:pt x="342" y="51"/>
                  </a:cubicBezTo>
                  <a:cubicBezTo>
                    <a:pt x="341" y="51"/>
                    <a:pt x="339" y="52"/>
                    <a:pt x="338" y="52"/>
                  </a:cubicBezTo>
                  <a:cubicBezTo>
                    <a:pt x="336" y="52"/>
                    <a:pt x="334" y="51"/>
                    <a:pt x="333" y="50"/>
                  </a:cubicBezTo>
                  <a:cubicBezTo>
                    <a:pt x="333" y="49"/>
                    <a:pt x="332" y="48"/>
                    <a:pt x="332" y="46"/>
                  </a:cubicBezTo>
                  <a:cubicBezTo>
                    <a:pt x="332" y="46"/>
                    <a:pt x="332" y="45"/>
                    <a:pt x="332" y="43"/>
                  </a:cubicBezTo>
                  <a:cubicBezTo>
                    <a:pt x="333" y="42"/>
                    <a:pt x="333" y="41"/>
                    <a:pt x="333" y="40"/>
                  </a:cubicBezTo>
                  <a:cubicBezTo>
                    <a:pt x="337" y="21"/>
                    <a:pt x="337" y="21"/>
                    <a:pt x="337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53" y="16"/>
                    <a:pt x="353" y="16"/>
                    <a:pt x="353" y="16"/>
                  </a:cubicBezTo>
                  <a:lnTo>
                    <a:pt x="339" y="16"/>
                  </a:lnTo>
                  <a:close/>
                  <a:moveTo>
                    <a:pt x="311" y="16"/>
                  </a:moveTo>
                  <a:cubicBezTo>
                    <a:pt x="302" y="56"/>
                    <a:pt x="302" y="56"/>
                    <a:pt x="302" y="56"/>
                  </a:cubicBezTo>
                  <a:cubicBezTo>
                    <a:pt x="309" y="56"/>
                    <a:pt x="309" y="56"/>
                    <a:pt x="309" y="56"/>
                  </a:cubicBezTo>
                  <a:cubicBezTo>
                    <a:pt x="318" y="16"/>
                    <a:pt x="318" y="16"/>
                    <a:pt x="318" y="16"/>
                  </a:cubicBezTo>
                  <a:lnTo>
                    <a:pt x="311" y="16"/>
                  </a:lnTo>
                  <a:close/>
                  <a:moveTo>
                    <a:pt x="314" y="2"/>
                  </a:moveTo>
                  <a:cubicBezTo>
                    <a:pt x="313" y="9"/>
                    <a:pt x="313" y="9"/>
                    <a:pt x="313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2" y="2"/>
                    <a:pt x="322" y="2"/>
                    <a:pt x="322" y="2"/>
                  </a:cubicBezTo>
                  <a:lnTo>
                    <a:pt x="314" y="2"/>
                  </a:lnTo>
                  <a:close/>
                  <a:moveTo>
                    <a:pt x="295" y="0"/>
                  </a:moveTo>
                  <a:cubicBezTo>
                    <a:pt x="282" y="56"/>
                    <a:pt x="282" y="56"/>
                    <a:pt x="282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295" y="0"/>
                  </a:lnTo>
                  <a:close/>
                  <a:moveTo>
                    <a:pt x="262" y="56"/>
                  </a:moveTo>
                  <a:cubicBezTo>
                    <a:pt x="269" y="56"/>
                    <a:pt x="269" y="56"/>
                    <a:pt x="269" y="56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8"/>
                    <a:pt x="275" y="28"/>
                    <a:pt x="275" y="27"/>
                  </a:cubicBezTo>
                  <a:cubicBezTo>
                    <a:pt x="275" y="26"/>
                    <a:pt x="275" y="25"/>
                    <a:pt x="275" y="25"/>
                  </a:cubicBezTo>
                  <a:cubicBezTo>
                    <a:pt x="275" y="21"/>
                    <a:pt x="274" y="19"/>
                    <a:pt x="272" y="17"/>
                  </a:cubicBezTo>
                  <a:cubicBezTo>
                    <a:pt x="269" y="16"/>
                    <a:pt x="265" y="15"/>
                    <a:pt x="260" y="15"/>
                  </a:cubicBezTo>
                  <a:cubicBezTo>
                    <a:pt x="258" y="15"/>
                    <a:pt x="255" y="15"/>
                    <a:pt x="253" y="16"/>
                  </a:cubicBezTo>
                  <a:cubicBezTo>
                    <a:pt x="250" y="16"/>
                    <a:pt x="248" y="17"/>
                    <a:pt x="247" y="17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3"/>
                    <a:pt x="250" y="22"/>
                    <a:pt x="252" y="22"/>
                  </a:cubicBezTo>
                  <a:cubicBezTo>
                    <a:pt x="255" y="21"/>
                    <a:pt x="257" y="21"/>
                    <a:pt x="259" y="21"/>
                  </a:cubicBezTo>
                  <a:cubicBezTo>
                    <a:pt x="261" y="21"/>
                    <a:pt x="262" y="21"/>
                    <a:pt x="263" y="21"/>
                  </a:cubicBezTo>
                  <a:cubicBezTo>
                    <a:pt x="264" y="21"/>
                    <a:pt x="265" y="21"/>
                    <a:pt x="266" y="22"/>
                  </a:cubicBezTo>
                  <a:cubicBezTo>
                    <a:pt x="267" y="22"/>
                    <a:pt x="267" y="23"/>
                    <a:pt x="268" y="24"/>
                  </a:cubicBezTo>
                  <a:cubicBezTo>
                    <a:pt x="268" y="24"/>
                    <a:pt x="269" y="25"/>
                    <a:pt x="269" y="26"/>
                  </a:cubicBezTo>
                  <a:cubicBezTo>
                    <a:pt x="269" y="27"/>
                    <a:pt x="268" y="27"/>
                    <a:pt x="268" y="28"/>
                  </a:cubicBezTo>
                  <a:cubicBezTo>
                    <a:pt x="268" y="28"/>
                    <a:pt x="268" y="29"/>
                    <a:pt x="268" y="30"/>
                  </a:cubicBezTo>
                  <a:cubicBezTo>
                    <a:pt x="263" y="30"/>
                    <a:pt x="259" y="30"/>
                    <a:pt x="255" y="31"/>
                  </a:cubicBezTo>
                  <a:cubicBezTo>
                    <a:pt x="251" y="31"/>
                    <a:pt x="248" y="32"/>
                    <a:pt x="245" y="34"/>
                  </a:cubicBezTo>
                  <a:cubicBezTo>
                    <a:pt x="242" y="35"/>
                    <a:pt x="240" y="37"/>
                    <a:pt x="239" y="39"/>
                  </a:cubicBezTo>
                  <a:cubicBezTo>
                    <a:pt x="237" y="41"/>
                    <a:pt x="237" y="44"/>
                    <a:pt x="237" y="47"/>
                  </a:cubicBezTo>
                  <a:cubicBezTo>
                    <a:pt x="237" y="50"/>
                    <a:pt x="238" y="53"/>
                    <a:pt x="240" y="55"/>
                  </a:cubicBezTo>
                  <a:cubicBezTo>
                    <a:pt x="242" y="57"/>
                    <a:pt x="244" y="58"/>
                    <a:pt x="247" y="58"/>
                  </a:cubicBezTo>
                  <a:cubicBezTo>
                    <a:pt x="249" y="58"/>
                    <a:pt x="251" y="57"/>
                    <a:pt x="253" y="57"/>
                  </a:cubicBezTo>
                  <a:cubicBezTo>
                    <a:pt x="254" y="57"/>
                    <a:pt x="256" y="56"/>
                    <a:pt x="257" y="56"/>
                  </a:cubicBezTo>
                  <a:cubicBezTo>
                    <a:pt x="258" y="55"/>
                    <a:pt x="259" y="54"/>
                    <a:pt x="260" y="54"/>
                  </a:cubicBezTo>
                  <a:cubicBezTo>
                    <a:pt x="261" y="53"/>
                    <a:pt x="262" y="53"/>
                    <a:pt x="263" y="52"/>
                  </a:cubicBezTo>
                  <a:lnTo>
                    <a:pt x="262" y="56"/>
                  </a:lnTo>
                  <a:close/>
                  <a:moveTo>
                    <a:pt x="264" y="46"/>
                  </a:moveTo>
                  <a:cubicBezTo>
                    <a:pt x="262" y="48"/>
                    <a:pt x="260" y="49"/>
                    <a:pt x="258" y="50"/>
                  </a:cubicBezTo>
                  <a:cubicBezTo>
                    <a:pt x="256" y="51"/>
                    <a:pt x="253" y="51"/>
                    <a:pt x="251" y="51"/>
                  </a:cubicBezTo>
                  <a:cubicBezTo>
                    <a:pt x="249" y="51"/>
                    <a:pt x="247" y="51"/>
                    <a:pt x="246" y="50"/>
                  </a:cubicBezTo>
                  <a:cubicBezTo>
                    <a:pt x="244" y="49"/>
                    <a:pt x="244" y="48"/>
                    <a:pt x="244" y="46"/>
                  </a:cubicBezTo>
                  <a:cubicBezTo>
                    <a:pt x="244" y="44"/>
                    <a:pt x="244" y="42"/>
                    <a:pt x="245" y="41"/>
                  </a:cubicBezTo>
                  <a:cubicBezTo>
                    <a:pt x="246" y="40"/>
                    <a:pt x="248" y="39"/>
                    <a:pt x="250" y="38"/>
                  </a:cubicBezTo>
                  <a:cubicBezTo>
                    <a:pt x="252" y="37"/>
                    <a:pt x="254" y="36"/>
                    <a:pt x="257" y="36"/>
                  </a:cubicBezTo>
                  <a:cubicBezTo>
                    <a:pt x="260" y="36"/>
                    <a:pt x="263" y="35"/>
                    <a:pt x="267" y="35"/>
                  </a:cubicBezTo>
                  <a:lnTo>
                    <a:pt x="264" y="46"/>
                  </a:lnTo>
                  <a:close/>
                  <a:moveTo>
                    <a:pt x="226" y="16"/>
                  </a:moveTo>
                  <a:cubicBezTo>
                    <a:pt x="219" y="46"/>
                    <a:pt x="219" y="46"/>
                    <a:pt x="219" y="46"/>
                  </a:cubicBezTo>
                  <a:cubicBezTo>
                    <a:pt x="217" y="48"/>
                    <a:pt x="215" y="49"/>
                    <a:pt x="213" y="50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3" y="51"/>
                    <a:pt x="202" y="50"/>
                  </a:cubicBezTo>
                  <a:cubicBezTo>
                    <a:pt x="201" y="49"/>
                    <a:pt x="200" y="47"/>
                    <a:pt x="200" y="45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1"/>
                    <a:pt x="201" y="40"/>
                    <a:pt x="201" y="39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3"/>
                    <a:pt x="193" y="44"/>
                    <a:pt x="193" y="45"/>
                  </a:cubicBezTo>
                  <a:cubicBezTo>
                    <a:pt x="193" y="46"/>
                    <a:pt x="193" y="46"/>
                    <a:pt x="193" y="47"/>
                  </a:cubicBezTo>
                  <a:cubicBezTo>
                    <a:pt x="193" y="51"/>
                    <a:pt x="194" y="53"/>
                    <a:pt x="196" y="55"/>
                  </a:cubicBezTo>
                  <a:cubicBezTo>
                    <a:pt x="198" y="57"/>
                    <a:pt x="200" y="58"/>
                    <a:pt x="204" y="58"/>
                  </a:cubicBezTo>
                  <a:cubicBezTo>
                    <a:pt x="206" y="58"/>
                    <a:pt x="209" y="57"/>
                    <a:pt x="211" y="56"/>
                  </a:cubicBezTo>
                  <a:cubicBezTo>
                    <a:pt x="213" y="55"/>
                    <a:pt x="216" y="54"/>
                    <a:pt x="218" y="52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33" y="16"/>
                    <a:pt x="233" y="16"/>
                    <a:pt x="233" y="16"/>
                  </a:cubicBezTo>
                  <a:lnTo>
                    <a:pt x="226" y="16"/>
                  </a:lnTo>
                  <a:close/>
                  <a:moveTo>
                    <a:pt x="173" y="46"/>
                  </a:moveTo>
                  <a:cubicBezTo>
                    <a:pt x="171" y="47"/>
                    <a:pt x="169" y="48"/>
                    <a:pt x="167" y="49"/>
                  </a:cubicBezTo>
                  <a:cubicBezTo>
                    <a:pt x="165" y="50"/>
                    <a:pt x="162" y="51"/>
                    <a:pt x="160" y="51"/>
                  </a:cubicBezTo>
                  <a:cubicBezTo>
                    <a:pt x="158" y="51"/>
                    <a:pt x="156" y="50"/>
                    <a:pt x="154" y="49"/>
                  </a:cubicBezTo>
                  <a:cubicBezTo>
                    <a:pt x="153" y="47"/>
                    <a:pt x="152" y="45"/>
                    <a:pt x="152" y="42"/>
                  </a:cubicBezTo>
                  <a:cubicBezTo>
                    <a:pt x="152" y="40"/>
                    <a:pt x="153" y="37"/>
                    <a:pt x="153" y="34"/>
                  </a:cubicBezTo>
                  <a:cubicBezTo>
                    <a:pt x="154" y="32"/>
                    <a:pt x="155" y="29"/>
                    <a:pt x="156" y="28"/>
                  </a:cubicBezTo>
                  <a:cubicBezTo>
                    <a:pt x="158" y="26"/>
                    <a:pt x="159" y="24"/>
                    <a:pt x="161" y="23"/>
                  </a:cubicBezTo>
                  <a:cubicBezTo>
                    <a:pt x="163" y="21"/>
                    <a:pt x="166" y="21"/>
                    <a:pt x="168" y="21"/>
                  </a:cubicBezTo>
                  <a:cubicBezTo>
                    <a:pt x="170" y="21"/>
                    <a:pt x="172" y="21"/>
                    <a:pt x="173" y="21"/>
                  </a:cubicBezTo>
                  <a:cubicBezTo>
                    <a:pt x="175" y="22"/>
                    <a:pt x="176" y="22"/>
                    <a:pt x="178" y="23"/>
                  </a:cubicBezTo>
                  <a:lnTo>
                    <a:pt x="173" y="46"/>
                  </a:lnTo>
                  <a:close/>
                  <a:moveTo>
                    <a:pt x="180" y="16"/>
                  </a:moveTo>
                  <a:cubicBezTo>
                    <a:pt x="179" y="18"/>
                    <a:pt x="179" y="18"/>
                    <a:pt x="179" y="18"/>
                  </a:cubicBezTo>
                  <a:cubicBezTo>
                    <a:pt x="178" y="17"/>
                    <a:pt x="176" y="16"/>
                    <a:pt x="174" y="16"/>
                  </a:cubicBezTo>
                  <a:cubicBezTo>
                    <a:pt x="172" y="15"/>
                    <a:pt x="170" y="15"/>
                    <a:pt x="168" y="15"/>
                  </a:cubicBezTo>
                  <a:cubicBezTo>
                    <a:pt x="165" y="15"/>
                    <a:pt x="162" y="16"/>
                    <a:pt x="159" y="17"/>
                  </a:cubicBezTo>
                  <a:cubicBezTo>
                    <a:pt x="156" y="19"/>
                    <a:pt x="154" y="21"/>
                    <a:pt x="152" y="23"/>
                  </a:cubicBezTo>
                  <a:cubicBezTo>
                    <a:pt x="150" y="26"/>
                    <a:pt x="148" y="29"/>
                    <a:pt x="147" y="32"/>
                  </a:cubicBezTo>
                  <a:cubicBezTo>
                    <a:pt x="146" y="36"/>
                    <a:pt x="145" y="40"/>
                    <a:pt x="145" y="43"/>
                  </a:cubicBezTo>
                  <a:cubicBezTo>
                    <a:pt x="145" y="48"/>
                    <a:pt x="146" y="51"/>
                    <a:pt x="149" y="54"/>
                  </a:cubicBezTo>
                  <a:cubicBezTo>
                    <a:pt x="151" y="56"/>
                    <a:pt x="154" y="57"/>
                    <a:pt x="158" y="57"/>
                  </a:cubicBezTo>
                  <a:cubicBezTo>
                    <a:pt x="160" y="57"/>
                    <a:pt x="163" y="57"/>
                    <a:pt x="165" y="56"/>
                  </a:cubicBezTo>
                  <a:cubicBezTo>
                    <a:pt x="167" y="55"/>
                    <a:pt x="169" y="53"/>
                    <a:pt x="171" y="5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86" y="16"/>
                    <a:pt x="186" y="16"/>
                    <a:pt x="186" y="16"/>
                  </a:cubicBezTo>
                  <a:lnTo>
                    <a:pt x="180" y="16"/>
                  </a:lnTo>
                  <a:close/>
                  <a:moveTo>
                    <a:pt x="121" y="16"/>
                  </a:moveTo>
                  <a:cubicBezTo>
                    <a:pt x="120" y="16"/>
                    <a:pt x="119" y="16"/>
                    <a:pt x="118" y="16"/>
                  </a:cubicBezTo>
                  <a:cubicBezTo>
                    <a:pt x="118" y="16"/>
                    <a:pt x="117" y="16"/>
                    <a:pt x="116" y="16"/>
                  </a:cubicBezTo>
                  <a:cubicBezTo>
                    <a:pt x="114" y="16"/>
                    <a:pt x="112" y="16"/>
                    <a:pt x="109" y="17"/>
                  </a:cubicBezTo>
                  <a:cubicBezTo>
                    <a:pt x="107" y="18"/>
                    <a:pt x="105" y="20"/>
                    <a:pt x="101" y="22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2" y="26"/>
                    <a:pt x="104" y="25"/>
                    <a:pt x="106" y="24"/>
                  </a:cubicBezTo>
                  <a:cubicBezTo>
                    <a:pt x="109" y="23"/>
                    <a:pt x="111" y="23"/>
                    <a:pt x="113" y="23"/>
                  </a:cubicBezTo>
                  <a:cubicBezTo>
                    <a:pt x="114" y="23"/>
                    <a:pt x="115" y="23"/>
                    <a:pt x="116" y="23"/>
                  </a:cubicBezTo>
                  <a:cubicBezTo>
                    <a:pt x="117" y="23"/>
                    <a:pt x="118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21" y="16"/>
                  </a:lnTo>
                  <a:close/>
                  <a:moveTo>
                    <a:pt x="65" y="50"/>
                  </a:moveTo>
                  <a:cubicBezTo>
                    <a:pt x="64" y="51"/>
                    <a:pt x="61" y="52"/>
                    <a:pt x="59" y="52"/>
                  </a:cubicBezTo>
                  <a:cubicBezTo>
                    <a:pt x="56" y="52"/>
                    <a:pt x="54" y="51"/>
                    <a:pt x="52" y="49"/>
                  </a:cubicBezTo>
                  <a:cubicBezTo>
                    <a:pt x="51" y="47"/>
                    <a:pt x="50" y="45"/>
                    <a:pt x="50" y="42"/>
                  </a:cubicBezTo>
                  <a:cubicBezTo>
                    <a:pt x="50" y="39"/>
                    <a:pt x="50" y="36"/>
                    <a:pt x="51" y="34"/>
                  </a:cubicBezTo>
                  <a:cubicBezTo>
                    <a:pt x="52" y="31"/>
                    <a:pt x="53" y="29"/>
                    <a:pt x="54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3" y="21"/>
                    <a:pt x="65" y="21"/>
                  </a:cubicBezTo>
                  <a:cubicBezTo>
                    <a:pt x="68" y="21"/>
                    <a:pt x="70" y="21"/>
                    <a:pt x="72" y="23"/>
                  </a:cubicBezTo>
                  <a:cubicBezTo>
                    <a:pt x="73" y="25"/>
                    <a:pt x="74" y="28"/>
                    <a:pt x="74" y="31"/>
                  </a:cubicBezTo>
                  <a:cubicBezTo>
                    <a:pt x="74" y="34"/>
                    <a:pt x="74" y="36"/>
                    <a:pt x="73" y="39"/>
                  </a:cubicBezTo>
                  <a:cubicBezTo>
                    <a:pt x="73" y="41"/>
                    <a:pt x="72" y="44"/>
                    <a:pt x="70" y="46"/>
                  </a:cubicBezTo>
                  <a:cubicBezTo>
                    <a:pt x="69" y="48"/>
                    <a:pt x="67" y="49"/>
                    <a:pt x="65" y="50"/>
                  </a:cubicBezTo>
                  <a:moveTo>
                    <a:pt x="77" y="19"/>
                  </a:moveTo>
                  <a:cubicBezTo>
                    <a:pt x="74" y="16"/>
                    <a:pt x="71" y="15"/>
                    <a:pt x="66" y="15"/>
                  </a:cubicBezTo>
                  <a:cubicBezTo>
                    <a:pt x="63" y="15"/>
                    <a:pt x="59" y="16"/>
                    <a:pt x="57" y="17"/>
                  </a:cubicBezTo>
                  <a:cubicBezTo>
                    <a:pt x="54" y="19"/>
                    <a:pt x="51" y="21"/>
                    <a:pt x="49" y="23"/>
                  </a:cubicBezTo>
                  <a:cubicBezTo>
                    <a:pt x="47" y="26"/>
                    <a:pt x="46" y="29"/>
                    <a:pt x="44" y="32"/>
                  </a:cubicBezTo>
                  <a:cubicBezTo>
                    <a:pt x="43" y="35"/>
                    <a:pt x="43" y="39"/>
                    <a:pt x="43" y="42"/>
                  </a:cubicBezTo>
                  <a:cubicBezTo>
                    <a:pt x="43" y="47"/>
                    <a:pt x="44" y="51"/>
                    <a:pt x="47" y="53"/>
                  </a:cubicBezTo>
                  <a:cubicBezTo>
                    <a:pt x="50" y="56"/>
                    <a:pt x="53" y="58"/>
                    <a:pt x="58" y="58"/>
                  </a:cubicBezTo>
                  <a:cubicBezTo>
                    <a:pt x="62" y="58"/>
                    <a:pt x="65" y="57"/>
                    <a:pt x="68" y="55"/>
                  </a:cubicBezTo>
                  <a:cubicBezTo>
                    <a:pt x="70" y="54"/>
                    <a:pt x="73" y="52"/>
                    <a:pt x="75" y="49"/>
                  </a:cubicBezTo>
                  <a:cubicBezTo>
                    <a:pt x="77" y="47"/>
                    <a:pt x="79" y="44"/>
                    <a:pt x="80" y="41"/>
                  </a:cubicBezTo>
                  <a:cubicBezTo>
                    <a:pt x="81" y="37"/>
                    <a:pt x="81" y="34"/>
                    <a:pt x="81" y="30"/>
                  </a:cubicBezTo>
                  <a:cubicBezTo>
                    <a:pt x="81" y="25"/>
                    <a:pt x="80" y="22"/>
                    <a:pt x="77" y="19"/>
                  </a:cubicBezTo>
                  <a:moveTo>
                    <a:pt x="46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7305675" y="9944100"/>
              <a:ext cx="2171700" cy="660400"/>
            </a:xfrm>
            <a:custGeom>
              <a:avLst/>
              <a:gdLst>
                <a:gd name="T0" fmla="*/ 209 w 330"/>
                <a:gd name="T1" fmla="*/ 42 h 100"/>
                <a:gd name="T2" fmla="*/ 209 w 330"/>
                <a:gd name="T3" fmla="*/ 34 h 100"/>
                <a:gd name="T4" fmla="*/ 202 w 330"/>
                <a:gd name="T5" fmla="*/ 29 h 100"/>
                <a:gd name="T6" fmla="*/ 169 w 330"/>
                <a:gd name="T7" fmla="*/ 29 h 100"/>
                <a:gd name="T8" fmla="*/ 169 w 330"/>
                <a:gd name="T9" fmla="*/ 47 h 100"/>
                <a:gd name="T10" fmla="*/ 202 w 330"/>
                <a:gd name="T11" fmla="*/ 47 h 100"/>
                <a:gd name="T12" fmla="*/ 209 w 330"/>
                <a:gd name="T13" fmla="*/ 42 h 100"/>
                <a:gd name="T14" fmla="*/ 0 w 330"/>
                <a:gd name="T15" fmla="*/ 0 h 100"/>
                <a:gd name="T16" fmla="*/ 0 w 330"/>
                <a:gd name="T17" fmla="*/ 100 h 100"/>
                <a:gd name="T18" fmla="*/ 330 w 330"/>
                <a:gd name="T19" fmla="*/ 100 h 100"/>
                <a:gd name="T20" fmla="*/ 330 w 330"/>
                <a:gd name="T21" fmla="*/ 0 h 100"/>
                <a:gd name="T22" fmla="*/ 0 w 330"/>
                <a:gd name="T23" fmla="*/ 0 h 100"/>
                <a:gd name="T24" fmla="*/ 109 w 330"/>
                <a:gd name="T25" fmla="*/ 67 h 100"/>
                <a:gd name="T26" fmla="*/ 93 w 330"/>
                <a:gd name="T27" fmla="*/ 82 h 100"/>
                <a:gd name="T28" fmla="*/ 53 w 330"/>
                <a:gd name="T29" fmla="*/ 82 h 100"/>
                <a:gd name="T30" fmla="*/ 37 w 330"/>
                <a:gd name="T31" fmla="*/ 67 h 100"/>
                <a:gd name="T32" fmla="*/ 37 w 330"/>
                <a:gd name="T33" fmla="*/ 18 h 100"/>
                <a:gd name="T34" fmla="*/ 52 w 330"/>
                <a:gd name="T35" fmla="*/ 18 h 100"/>
                <a:gd name="T36" fmla="*/ 52 w 330"/>
                <a:gd name="T37" fmla="*/ 70 h 100"/>
                <a:gd name="T38" fmla="*/ 94 w 330"/>
                <a:gd name="T39" fmla="*/ 70 h 100"/>
                <a:gd name="T40" fmla="*/ 94 w 330"/>
                <a:gd name="T41" fmla="*/ 18 h 100"/>
                <a:gd name="T42" fmla="*/ 109 w 330"/>
                <a:gd name="T43" fmla="*/ 18 h 100"/>
                <a:gd name="T44" fmla="*/ 109 w 330"/>
                <a:gd name="T45" fmla="*/ 67 h 100"/>
                <a:gd name="T46" fmla="*/ 208 w 330"/>
                <a:gd name="T47" fmla="*/ 82 h 100"/>
                <a:gd name="T48" fmla="*/ 183 w 330"/>
                <a:gd name="T49" fmla="*/ 58 h 100"/>
                <a:gd name="T50" fmla="*/ 169 w 330"/>
                <a:gd name="T51" fmla="*/ 58 h 100"/>
                <a:gd name="T52" fmla="*/ 169 w 330"/>
                <a:gd name="T53" fmla="*/ 82 h 100"/>
                <a:gd name="T54" fmla="*/ 154 w 330"/>
                <a:gd name="T55" fmla="*/ 82 h 100"/>
                <a:gd name="T56" fmla="*/ 154 w 330"/>
                <a:gd name="T57" fmla="*/ 18 h 100"/>
                <a:gd name="T58" fmla="*/ 209 w 330"/>
                <a:gd name="T59" fmla="*/ 18 h 100"/>
                <a:gd name="T60" fmla="*/ 223 w 330"/>
                <a:gd name="T61" fmla="*/ 31 h 100"/>
                <a:gd name="T62" fmla="*/ 223 w 330"/>
                <a:gd name="T63" fmla="*/ 46 h 100"/>
                <a:gd name="T64" fmla="*/ 209 w 330"/>
                <a:gd name="T65" fmla="*/ 58 h 100"/>
                <a:gd name="T66" fmla="*/ 200 w 330"/>
                <a:gd name="T67" fmla="*/ 58 h 100"/>
                <a:gd name="T68" fmla="*/ 230 w 330"/>
                <a:gd name="T69" fmla="*/ 82 h 100"/>
                <a:gd name="T70" fmla="*/ 208 w 330"/>
                <a:gd name="T7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0" h="100">
                  <a:moveTo>
                    <a:pt x="209" y="42"/>
                  </a:moveTo>
                  <a:cubicBezTo>
                    <a:pt x="209" y="34"/>
                    <a:pt x="209" y="34"/>
                    <a:pt x="209" y="34"/>
                  </a:cubicBezTo>
                  <a:cubicBezTo>
                    <a:pt x="209" y="30"/>
                    <a:pt x="206" y="29"/>
                    <a:pt x="202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6" y="47"/>
                    <a:pt x="209" y="46"/>
                    <a:pt x="209" y="42"/>
                  </a:cubicBezTo>
                  <a:close/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0" y="0"/>
                    <a:pt x="330" y="0"/>
                    <a:pt x="330" y="0"/>
                  </a:cubicBezTo>
                  <a:lnTo>
                    <a:pt x="0" y="0"/>
                  </a:lnTo>
                  <a:close/>
                  <a:moveTo>
                    <a:pt x="109" y="67"/>
                  </a:moveTo>
                  <a:cubicBezTo>
                    <a:pt x="109" y="79"/>
                    <a:pt x="105" y="82"/>
                    <a:pt x="9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41" y="82"/>
                    <a:pt x="37" y="79"/>
                    <a:pt x="37" y="6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67"/>
                  </a:lnTo>
                  <a:close/>
                  <a:moveTo>
                    <a:pt x="208" y="82"/>
                  </a:moveTo>
                  <a:cubicBezTo>
                    <a:pt x="183" y="58"/>
                    <a:pt x="183" y="58"/>
                    <a:pt x="183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18" y="18"/>
                    <a:pt x="223" y="22"/>
                    <a:pt x="223" y="31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54"/>
                    <a:pt x="218" y="58"/>
                    <a:pt x="209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30" y="82"/>
                    <a:pt x="230" y="82"/>
                    <a:pt x="230" y="82"/>
                  </a:cubicBezTo>
                  <a:lnTo>
                    <a:pt x="20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-2984500" y="9883775"/>
              <a:ext cx="2816225" cy="19843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2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8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2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7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5 w 428"/>
                <a:gd name="T95" fmla="*/ 227 h 300"/>
                <a:gd name="T96" fmla="*/ 419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3" y="211"/>
                  </a:moveTo>
                  <a:cubicBezTo>
                    <a:pt x="428" y="208"/>
                    <a:pt x="419" y="196"/>
                    <a:pt x="415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2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2" y="224"/>
                    <a:pt x="2" y="224"/>
                    <a:pt x="2" y="224"/>
                  </a:cubicBezTo>
                  <a:cubicBezTo>
                    <a:pt x="5" y="225"/>
                    <a:pt x="2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4" y="256"/>
                    <a:pt x="35" y="258"/>
                    <a:pt x="29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5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29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5" y="271"/>
                  </a:cubicBezTo>
                  <a:cubicBezTo>
                    <a:pt x="30" y="271"/>
                    <a:pt x="23" y="273"/>
                    <a:pt x="25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3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2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8" y="280"/>
                  </a:cubicBezTo>
                  <a:cubicBezTo>
                    <a:pt x="59" y="280"/>
                    <a:pt x="58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6" y="282"/>
                    <a:pt x="68" y="282"/>
                  </a:cubicBezTo>
                  <a:cubicBezTo>
                    <a:pt x="68" y="284"/>
                    <a:pt x="62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3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5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7" y="272"/>
                    <a:pt x="146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6" y="260"/>
                  </a:cubicBezTo>
                  <a:cubicBezTo>
                    <a:pt x="228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7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3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0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299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4" y="268"/>
                    <a:pt x="353" y="269"/>
                  </a:cubicBezTo>
                  <a:cubicBezTo>
                    <a:pt x="352" y="269"/>
                    <a:pt x="351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3" y="275"/>
                    <a:pt x="252" y="275"/>
                    <a:pt x="251" y="276"/>
                  </a:cubicBezTo>
                  <a:cubicBezTo>
                    <a:pt x="239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59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4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6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299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2" y="290"/>
                    <a:pt x="305" y="287"/>
                    <a:pt x="307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8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0" y="291"/>
                    <a:pt x="392" y="288"/>
                  </a:cubicBezTo>
                  <a:cubicBezTo>
                    <a:pt x="392" y="288"/>
                    <a:pt x="391" y="288"/>
                    <a:pt x="390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0" y="277"/>
                  </a:cubicBezTo>
                  <a:cubicBezTo>
                    <a:pt x="392" y="276"/>
                    <a:pt x="389" y="274"/>
                    <a:pt x="392" y="274"/>
                  </a:cubicBezTo>
                  <a:cubicBezTo>
                    <a:pt x="391" y="274"/>
                    <a:pt x="390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5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6" y="257"/>
                    <a:pt x="419" y="255"/>
                    <a:pt x="417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7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19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5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19" y="223"/>
                    <a:pt x="419" y="223"/>
                    <a:pt x="419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19" y="215"/>
                  </a:cubicBezTo>
                  <a:cubicBezTo>
                    <a:pt x="419" y="214"/>
                    <a:pt x="422" y="213"/>
                    <a:pt x="423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2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2" y="184"/>
                  </a:cubicBezTo>
                  <a:lnTo>
                    <a:pt x="222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25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87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815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grpSp>
        <p:nvGrpSpPr>
          <p:cNvPr id="25" name="Groep 24"/>
          <p:cNvGrpSpPr>
            <a:grpSpLocks noChangeAspect="1"/>
          </p:cNvGrpSpPr>
          <p:nvPr userDrawn="1"/>
        </p:nvGrpSpPr>
        <p:grpSpPr>
          <a:xfrm>
            <a:off x="1597025" y="1806576"/>
            <a:ext cx="12208318" cy="1944000"/>
            <a:chOff x="-2984500" y="9883775"/>
            <a:chExt cx="12461875" cy="1984375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57150" y="10063163"/>
              <a:ext cx="684213" cy="422275"/>
            </a:xfrm>
            <a:custGeom>
              <a:avLst/>
              <a:gdLst>
                <a:gd name="T0" fmla="*/ 0 w 431"/>
                <a:gd name="T1" fmla="*/ 0 h 266"/>
                <a:gd name="T2" fmla="*/ 62 w 431"/>
                <a:gd name="T3" fmla="*/ 0 h 266"/>
                <a:gd name="T4" fmla="*/ 129 w 431"/>
                <a:gd name="T5" fmla="*/ 179 h 266"/>
                <a:gd name="T6" fmla="*/ 199 w 431"/>
                <a:gd name="T7" fmla="*/ 0 h 266"/>
                <a:gd name="T8" fmla="*/ 240 w 431"/>
                <a:gd name="T9" fmla="*/ 0 h 266"/>
                <a:gd name="T10" fmla="*/ 315 w 431"/>
                <a:gd name="T11" fmla="*/ 179 h 266"/>
                <a:gd name="T12" fmla="*/ 377 w 431"/>
                <a:gd name="T13" fmla="*/ 0 h 266"/>
                <a:gd name="T14" fmla="*/ 431 w 431"/>
                <a:gd name="T15" fmla="*/ 0 h 266"/>
                <a:gd name="T16" fmla="*/ 332 w 431"/>
                <a:gd name="T17" fmla="*/ 266 h 266"/>
                <a:gd name="T18" fmla="*/ 290 w 431"/>
                <a:gd name="T19" fmla="*/ 266 h 266"/>
                <a:gd name="T20" fmla="*/ 216 w 431"/>
                <a:gd name="T21" fmla="*/ 83 h 266"/>
                <a:gd name="T22" fmla="*/ 145 w 431"/>
                <a:gd name="T23" fmla="*/ 266 h 266"/>
                <a:gd name="T24" fmla="*/ 100 w 431"/>
                <a:gd name="T25" fmla="*/ 266 h 266"/>
                <a:gd name="T26" fmla="*/ 0 w 431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66">
                  <a:moveTo>
                    <a:pt x="0" y="0"/>
                  </a:moveTo>
                  <a:lnTo>
                    <a:pt x="62" y="0"/>
                  </a:lnTo>
                  <a:lnTo>
                    <a:pt x="129" y="179"/>
                  </a:lnTo>
                  <a:lnTo>
                    <a:pt x="199" y="0"/>
                  </a:lnTo>
                  <a:lnTo>
                    <a:pt x="240" y="0"/>
                  </a:lnTo>
                  <a:lnTo>
                    <a:pt x="315" y="179"/>
                  </a:lnTo>
                  <a:lnTo>
                    <a:pt x="377" y="0"/>
                  </a:lnTo>
                  <a:lnTo>
                    <a:pt x="431" y="0"/>
                  </a:lnTo>
                  <a:lnTo>
                    <a:pt x="332" y="266"/>
                  </a:lnTo>
                  <a:lnTo>
                    <a:pt x="290" y="266"/>
                  </a:lnTo>
                  <a:lnTo>
                    <a:pt x="216" y="83"/>
                  </a:lnTo>
                  <a:lnTo>
                    <a:pt x="145" y="266"/>
                  </a:lnTo>
                  <a:lnTo>
                    <a:pt x="10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758825" y="10063163"/>
              <a:ext cx="573088" cy="422275"/>
            </a:xfrm>
            <a:custGeom>
              <a:avLst/>
              <a:gdLst>
                <a:gd name="T0" fmla="*/ 232 w 361"/>
                <a:gd name="T1" fmla="*/ 162 h 266"/>
                <a:gd name="T2" fmla="*/ 178 w 361"/>
                <a:gd name="T3" fmla="*/ 54 h 266"/>
                <a:gd name="T4" fmla="*/ 116 w 361"/>
                <a:gd name="T5" fmla="*/ 162 h 266"/>
                <a:gd name="T6" fmla="*/ 232 w 361"/>
                <a:gd name="T7" fmla="*/ 162 h 266"/>
                <a:gd name="T8" fmla="*/ 149 w 361"/>
                <a:gd name="T9" fmla="*/ 0 h 266"/>
                <a:gd name="T10" fmla="*/ 207 w 361"/>
                <a:gd name="T11" fmla="*/ 0 h 266"/>
                <a:gd name="T12" fmla="*/ 361 w 361"/>
                <a:gd name="T13" fmla="*/ 266 h 266"/>
                <a:gd name="T14" fmla="*/ 290 w 361"/>
                <a:gd name="T15" fmla="*/ 266 h 266"/>
                <a:gd name="T16" fmla="*/ 261 w 361"/>
                <a:gd name="T17" fmla="*/ 208 h 266"/>
                <a:gd name="T18" fmla="*/ 91 w 361"/>
                <a:gd name="T19" fmla="*/ 208 h 266"/>
                <a:gd name="T20" fmla="*/ 62 w 361"/>
                <a:gd name="T21" fmla="*/ 266 h 266"/>
                <a:gd name="T22" fmla="*/ 0 w 361"/>
                <a:gd name="T23" fmla="*/ 266 h 266"/>
                <a:gd name="T24" fmla="*/ 149 w 361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66">
                  <a:moveTo>
                    <a:pt x="232" y="162"/>
                  </a:moveTo>
                  <a:lnTo>
                    <a:pt x="178" y="54"/>
                  </a:lnTo>
                  <a:lnTo>
                    <a:pt x="116" y="162"/>
                  </a:lnTo>
                  <a:lnTo>
                    <a:pt x="232" y="162"/>
                  </a:lnTo>
                  <a:close/>
                  <a:moveTo>
                    <a:pt x="149" y="0"/>
                  </a:moveTo>
                  <a:lnTo>
                    <a:pt x="207" y="0"/>
                  </a:lnTo>
                  <a:lnTo>
                    <a:pt x="361" y="266"/>
                  </a:lnTo>
                  <a:lnTo>
                    <a:pt x="290" y="266"/>
                  </a:lnTo>
                  <a:lnTo>
                    <a:pt x="261" y="208"/>
                  </a:lnTo>
                  <a:lnTo>
                    <a:pt x="91" y="208"/>
                  </a:lnTo>
                  <a:lnTo>
                    <a:pt x="62" y="266"/>
                  </a:lnTo>
                  <a:lnTo>
                    <a:pt x="0" y="266"/>
                  </a:lnTo>
                  <a:lnTo>
                    <a:pt x="1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535113" y="10063163"/>
              <a:ext cx="493713" cy="422275"/>
            </a:xfrm>
            <a:custGeom>
              <a:avLst/>
              <a:gdLst>
                <a:gd name="T0" fmla="*/ 15 w 75"/>
                <a:gd name="T1" fmla="*/ 12 h 64"/>
                <a:gd name="T2" fmla="*/ 15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7 w 75"/>
                <a:gd name="T9" fmla="*/ 38 h 64"/>
                <a:gd name="T10" fmla="*/ 37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60 w 75"/>
                <a:gd name="T17" fmla="*/ 64 h 64"/>
                <a:gd name="T18" fmla="*/ 16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6 w 75"/>
                <a:gd name="T25" fmla="*/ 0 h 64"/>
                <a:gd name="T26" fmla="*/ 60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5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5" y="12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2" y="64"/>
                    <a:pt x="60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4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357438" y="10063163"/>
              <a:ext cx="434975" cy="422275"/>
            </a:xfrm>
            <a:custGeom>
              <a:avLst/>
              <a:gdLst>
                <a:gd name="T0" fmla="*/ 0 w 274"/>
                <a:gd name="T1" fmla="*/ 0 h 266"/>
                <a:gd name="T2" fmla="*/ 270 w 274"/>
                <a:gd name="T3" fmla="*/ 0 h 266"/>
                <a:gd name="T4" fmla="*/ 270 w 274"/>
                <a:gd name="T5" fmla="*/ 45 h 266"/>
                <a:gd name="T6" fmla="*/ 62 w 274"/>
                <a:gd name="T7" fmla="*/ 45 h 266"/>
                <a:gd name="T8" fmla="*/ 62 w 274"/>
                <a:gd name="T9" fmla="*/ 104 h 266"/>
                <a:gd name="T10" fmla="*/ 183 w 274"/>
                <a:gd name="T11" fmla="*/ 104 h 266"/>
                <a:gd name="T12" fmla="*/ 183 w 274"/>
                <a:gd name="T13" fmla="*/ 150 h 266"/>
                <a:gd name="T14" fmla="*/ 62 w 274"/>
                <a:gd name="T15" fmla="*/ 150 h 266"/>
                <a:gd name="T16" fmla="*/ 62 w 274"/>
                <a:gd name="T17" fmla="*/ 216 h 266"/>
                <a:gd name="T18" fmla="*/ 274 w 274"/>
                <a:gd name="T19" fmla="*/ 216 h 266"/>
                <a:gd name="T20" fmla="*/ 274 w 274"/>
                <a:gd name="T21" fmla="*/ 266 h 266"/>
                <a:gd name="T22" fmla="*/ 0 w 274"/>
                <a:gd name="T23" fmla="*/ 266 h 266"/>
                <a:gd name="T24" fmla="*/ 0 w 274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6">
                  <a:moveTo>
                    <a:pt x="0" y="0"/>
                  </a:moveTo>
                  <a:lnTo>
                    <a:pt x="270" y="0"/>
                  </a:lnTo>
                  <a:lnTo>
                    <a:pt x="270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3" y="104"/>
                  </a:lnTo>
                  <a:lnTo>
                    <a:pt x="183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4" y="216"/>
                  </a:lnTo>
                  <a:lnTo>
                    <a:pt x="274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3062288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1 w 75"/>
                <a:gd name="T9" fmla="*/ 34 h 64"/>
                <a:gd name="T10" fmla="*/ 61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3857625" y="10063163"/>
              <a:ext cx="98425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4265613" y="10063163"/>
              <a:ext cx="487363" cy="422275"/>
            </a:xfrm>
            <a:custGeom>
              <a:avLst/>
              <a:gdLst>
                <a:gd name="T0" fmla="*/ 0 w 74"/>
                <a:gd name="T1" fmla="*/ 0 h 64"/>
                <a:gd name="T2" fmla="*/ 10 w 74"/>
                <a:gd name="T3" fmla="*/ 0 h 64"/>
                <a:gd name="T4" fmla="*/ 54 w 74"/>
                <a:gd name="T5" fmla="*/ 38 h 64"/>
                <a:gd name="T6" fmla="*/ 62 w 74"/>
                <a:gd name="T7" fmla="*/ 45 h 64"/>
                <a:gd name="T8" fmla="*/ 61 w 74"/>
                <a:gd name="T9" fmla="*/ 34 h 64"/>
                <a:gd name="T10" fmla="*/ 61 w 74"/>
                <a:gd name="T11" fmla="*/ 0 h 64"/>
                <a:gd name="T12" fmla="*/ 74 w 74"/>
                <a:gd name="T13" fmla="*/ 0 h 64"/>
                <a:gd name="T14" fmla="*/ 74 w 74"/>
                <a:gd name="T15" fmla="*/ 64 h 64"/>
                <a:gd name="T16" fmla="*/ 64 w 74"/>
                <a:gd name="T17" fmla="*/ 64 h 64"/>
                <a:gd name="T18" fmla="*/ 18 w 74"/>
                <a:gd name="T19" fmla="*/ 25 h 64"/>
                <a:gd name="T20" fmla="*/ 12 w 74"/>
                <a:gd name="T21" fmla="*/ 19 h 64"/>
                <a:gd name="T22" fmla="*/ 13 w 74"/>
                <a:gd name="T23" fmla="*/ 30 h 64"/>
                <a:gd name="T24" fmla="*/ 13 w 74"/>
                <a:gd name="T25" fmla="*/ 64 h 64"/>
                <a:gd name="T26" fmla="*/ 0 w 74"/>
                <a:gd name="T27" fmla="*/ 64 h 64"/>
                <a:gd name="T28" fmla="*/ 0 w 7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7" y="40"/>
                    <a:pt x="59" y="42"/>
                    <a:pt x="62" y="45"/>
                  </a:cubicBezTo>
                  <a:cubicBezTo>
                    <a:pt x="61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2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056188" y="10063163"/>
              <a:ext cx="492125" cy="422275"/>
            </a:xfrm>
            <a:custGeom>
              <a:avLst/>
              <a:gdLst>
                <a:gd name="T0" fmla="*/ 14 w 75"/>
                <a:gd name="T1" fmla="*/ 12 h 64"/>
                <a:gd name="T2" fmla="*/ 14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6 w 75"/>
                <a:gd name="T9" fmla="*/ 38 h 64"/>
                <a:gd name="T10" fmla="*/ 36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59 w 75"/>
                <a:gd name="T17" fmla="*/ 64 h 64"/>
                <a:gd name="T18" fmla="*/ 15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5 w 75"/>
                <a:gd name="T25" fmla="*/ 0 h 64"/>
                <a:gd name="T26" fmla="*/ 59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4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4" y="1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1" y="64"/>
                    <a:pt x="59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3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3" y="0"/>
                    <a:pt x="1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845175" y="10063163"/>
              <a:ext cx="433388" cy="422275"/>
            </a:xfrm>
            <a:custGeom>
              <a:avLst/>
              <a:gdLst>
                <a:gd name="T0" fmla="*/ 0 w 273"/>
                <a:gd name="T1" fmla="*/ 0 h 266"/>
                <a:gd name="T2" fmla="*/ 273 w 273"/>
                <a:gd name="T3" fmla="*/ 0 h 266"/>
                <a:gd name="T4" fmla="*/ 273 w 273"/>
                <a:gd name="T5" fmla="*/ 45 h 266"/>
                <a:gd name="T6" fmla="*/ 62 w 273"/>
                <a:gd name="T7" fmla="*/ 45 h 266"/>
                <a:gd name="T8" fmla="*/ 62 w 273"/>
                <a:gd name="T9" fmla="*/ 104 h 266"/>
                <a:gd name="T10" fmla="*/ 186 w 273"/>
                <a:gd name="T11" fmla="*/ 104 h 266"/>
                <a:gd name="T12" fmla="*/ 186 w 273"/>
                <a:gd name="T13" fmla="*/ 150 h 266"/>
                <a:gd name="T14" fmla="*/ 62 w 273"/>
                <a:gd name="T15" fmla="*/ 150 h 266"/>
                <a:gd name="T16" fmla="*/ 62 w 273"/>
                <a:gd name="T17" fmla="*/ 216 h 266"/>
                <a:gd name="T18" fmla="*/ 273 w 273"/>
                <a:gd name="T19" fmla="*/ 216 h 266"/>
                <a:gd name="T20" fmla="*/ 273 w 273"/>
                <a:gd name="T21" fmla="*/ 266 h 266"/>
                <a:gd name="T22" fmla="*/ 0 w 273"/>
                <a:gd name="T23" fmla="*/ 266 h 266"/>
                <a:gd name="T24" fmla="*/ 0 w 273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266">
                  <a:moveTo>
                    <a:pt x="0" y="0"/>
                  </a:moveTo>
                  <a:lnTo>
                    <a:pt x="273" y="0"/>
                  </a:lnTo>
                  <a:lnTo>
                    <a:pt x="273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6" y="104"/>
                  </a:lnTo>
                  <a:lnTo>
                    <a:pt x="186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3" y="216"/>
                  </a:lnTo>
                  <a:lnTo>
                    <a:pt x="273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562725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2 w 75"/>
                <a:gd name="T9" fmla="*/ 34 h 64"/>
                <a:gd name="T10" fmla="*/ 62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2" y="36"/>
                    <a:pt x="62" y="3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3055938" y="10750550"/>
              <a:ext cx="4111625" cy="469900"/>
            </a:xfrm>
            <a:custGeom>
              <a:avLst/>
              <a:gdLst>
                <a:gd name="T0" fmla="*/ 621 w 625"/>
                <a:gd name="T1" fmla="*/ 47 h 71"/>
                <a:gd name="T2" fmla="*/ 593 w 625"/>
                <a:gd name="T3" fmla="*/ 41 h 71"/>
                <a:gd name="T4" fmla="*/ 625 w 625"/>
                <a:gd name="T5" fmla="*/ 28 h 71"/>
                <a:gd name="T6" fmla="*/ 591 w 625"/>
                <a:gd name="T7" fmla="*/ 53 h 71"/>
                <a:gd name="T8" fmla="*/ 609 w 625"/>
                <a:gd name="T9" fmla="*/ 20 h 71"/>
                <a:gd name="T10" fmla="*/ 595 w 625"/>
                <a:gd name="T11" fmla="*/ 32 h 71"/>
                <a:gd name="T12" fmla="*/ 569 w 625"/>
                <a:gd name="T13" fmla="*/ 15 h 71"/>
                <a:gd name="T14" fmla="*/ 559 w 625"/>
                <a:gd name="T15" fmla="*/ 56 h 71"/>
                <a:gd name="T16" fmla="*/ 575 w 625"/>
                <a:gd name="T17" fmla="*/ 16 h 71"/>
                <a:gd name="T18" fmla="*/ 591 w 625"/>
                <a:gd name="T19" fmla="*/ 6 h 71"/>
                <a:gd name="T20" fmla="*/ 546 w 625"/>
                <a:gd name="T21" fmla="*/ 56 h 71"/>
                <a:gd name="T22" fmla="*/ 557 w 625"/>
                <a:gd name="T23" fmla="*/ 9 h 71"/>
                <a:gd name="T24" fmla="*/ 525 w 625"/>
                <a:gd name="T25" fmla="*/ 56 h 71"/>
                <a:gd name="T26" fmla="*/ 493 w 625"/>
                <a:gd name="T27" fmla="*/ 0 h 71"/>
                <a:gd name="T28" fmla="*/ 470 w 625"/>
                <a:gd name="T29" fmla="*/ 21 h 71"/>
                <a:gd name="T30" fmla="*/ 493 w 625"/>
                <a:gd name="T31" fmla="*/ 21 h 71"/>
                <a:gd name="T32" fmla="*/ 493 w 625"/>
                <a:gd name="T33" fmla="*/ 5 h 71"/>
                <a:gd name="T34" fmla="*/ 445 w 625"/>
                <a:gd name="T35" fmla="*/ 50 h 71"/>
                <a:gd name="T36" fmla="*/ 434 w 625"/>
                <a:gd name="T37" fmla="*/ 27 h 71"/>
                <a:gd name="T38" fmla="*/ 453 w 625"/>
                <a:gd name="T39" fmla="*/ 39 h 71"/>
                <a:gd name="T40" fmla="*/ 436 w 625"/>
                <a:gd name="T41" fmla="*/ 17 h 71"/>
                <a:gd name="T42" fmla="*/ 438 w 625"/>
                <a:gd name="T43" fmla="*/ 58 h 71"/>
                <a:gd name="T44" fmla="*/ 457 w 625"/>
                <a:gd name="T45" fmla="*/ 19 h 71"/>
                <a:gd name="T46" fmla="*/ 356 w 625"/>
                <a:gd name="T47" fmla="*/ 16 h 71"/>
                <a:gd name="T48" fmla="*/ 339 w 625"/>
                <a:gd name="T49" fmla="*/ 16 h 71"/>
                <a:gd name="T50" fmla="*/ 326 w 625"/>
                <a:gd name="T51" fmla="*/ 21 h 71"/>
                <a:gd name="T52" fmla="*/ 328 w 625"/>
                <a:gd name="T53" fmla="*/ 55 h 71"/>
                <a:gd name="T54" fmla="*/ 345 w 625"/>
                <a:gd name="T55" fmla="*/ 50 h 71"/>
                <a:gd name="T56" fmla="*/ 332 w 625"/>
                <a:gd name="T57" fmla="*/ 43 h 71"/>
                <a:gd name="T58" fmla="*/ 339 w 625"/>
                <a:gd name="T59" fmla="*/ 16 h 71"/>
                <a:gd name="T60" fmla="*/ 311 w 625"/>
                <a:gd name="T61" fmla="*/ 16 h 71"/>
                <a:gd name="T62" fmla="*/ 314 w 625"/>
                <a:gd name="T63" fmla="*/ 2 h 71"/>
                <a:gd name="T64" fmla="*/ 295 w 625"/>
                <a:gd name="T65" fmla="*/ 0 h 71"/>
                <a:gd name="T66" fmla="*/ 275 w 625"/>
                <a:gd name="T67" fmla="*/ 25 h 71"/>
                <a:gd name="T68" fmla="*/ 245 w 625"/>
                <a:gd name="T69" fmla="*/ 24 h 71"/>
                <a:gd name="T70" fmla="*/ 266 w 625"/>
                <a:gd name="T71" fmla="*/ 22 h 71"/>
                <a:gd name="T72" fmla="*/ 255 w 625"/>
                <a:gd name="T73" fmla="*/ 31 h 71"/>
                <a:gd name="T74" fmla="*/ 247 w 625"/>
                <a:gd name="T75" fmla="*/ 58 h 71"/>
                <a:gd name="T76" fmla="*/ 262 w 625"/>
                <a:gd name="T77" fmla="*/ 56 h 71"/>
                <a:gd name="T78" fmla="*/ 244 w 625"/>
                <a:gd name="T79" fmla="*/ 46 h 71"/>
                <a:gd name="T80" fmla="*/ 264 w 625"/>
                <a:gd name="T81" fmla="*/ 46 h 71"/>
                <a:gd name="T82" fmla="*/ 202 w 625"/>
                <a:gd name="T83" fmla="*/ 50 h 71"/>
                <a:gd name="T84" fmla="*/ 199 w 625"/>
                <a:gd name="T85" fmla="*/ 16 h 71"/>
                <a:gd name="T86" fmla="*/ 204 w 625"/>
                <a:gd name="T87" fmla="*/ 58 h 71"/>
                <a:gd name="T88" fmla="*/ 233 w 625"/>
                <a:gd name="T89" fmla="*/ 16 h 71"/>
                <a:gd name="T90" fmla="*/ 154 w 625"/>
                <a:gd name="T91" fmla="*/ 49 h 71"/>
                <a:gd name="T92" fmla="*/ 168 w 625"/>
                <a:gd name="T93" fmla="*/ 21 h 71"/>
                <a:gd name="T94" fmla="*/ 179 w 625"/>
                <a:gd name="T95" fmla="*/ 18 h 71"/>
                <a:gd name="T96" fmla="*/ 147 w 625"/>
                <a:gd name="T97" fmla="*/ 32 h 71"/>
                <a:gd name="T98" fmla="*/ 171 w 625"/>
                <a:gd name="T99" fmla="*/ 52 h 71"/>
                <a:gd name="T100" fmla="*/ 121 w 625"/>
                <a:gd name="T101" fmla="*/ 16 h 71"/>
                <a:gd name="T102" fmla="*/ 103 w 625"/>
                <a:gd name="T103" fmla="*/ 16 h 71"/>
                <a:gd name="T104" fmla="*/ 106 w 625"/>
                <a:gd name="T105" fmla="*/ 24 h 71"/>
                <a:gd name="T106" fmla="*/ 121 w 625"/>
                <a:gd name="T107" fmla="*/ 16 h 71"/>
                <a:gd name="T108" fmla="*/ 51 w 625"/>
                <a:gd name="T109" fmla="*/ 34 h 71"/>
                <a:gd name="T110" fmla="*/ 74 w 625"/>
                <a:gd name="T111" fmla="*/ 31 h 71"/>
                <a:gd name="T112" fmla="*/ 66 w 625"/>
                <a:gd name="T113" fmla="*/ 15 h 71"/>
                <a:gd name="T114" fmla="*/ 47 w 625"/>
                <a:gd name="T115" fmla="*/ 53 h 71"/>
                <a:gd name="T116" fmla="*/ 81 w 625"/>
                <a:gd name="T117" fmla="*/ 30 h 71"/>
                <a:gd name="T118" fmla="*/ 7 w 625"/>
                <a:gd name="T119" fmla="*/ 56 h 71"/>
                <a:gd name="T120" fmla="*/ 18 w 625"/>
                <a:gd name="T121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5" h="71">
                  <a:moveTo>
                    <a:pt x="608" y="57"/>
                  </a:moveTo>
                  <a:cubicBezTo>
                    <a:pt x="610" y="57"/>
                    <a:pt x="611" y="57"/>
                    <a:pt x="612" y="56"/>
                  </a:cubicBezTo>
                  <a:cubicBezTo>
                    <a:pt x="614" y="56"/>
                    <a:pt x="615" y="56"/>
                    <a:pt x="616" y="55"/>
                  </a:cubicBezTo>
                  <a:cubicBezTo>
                    <a:pt x="617" y="55"/>
                    <a:pt x="618" y="54"/>
                    <a:pt x="619" y="54"/>
                  </a:cubicBezTo>
                  <a:cubicBezTo>
                    <a:pt x="621" y="47"/>
                    <a:pt x="621" y="47"/>
                    <a:pt x="621" y="47"/>
                  </a:cubicBezTo>
                  <a:cubicBezTo>
                    <a:pt x="620" y="47"/>
                    <a:pt x="620" y="47"/>
                    <a:pt x="620" y="47"/>
                  </a:cubicBezTo>
                  <a:cubicBezTo>
                    <a:pt x="619" y="48"/>
                    <a:pt x="616" y="49"/>
                    <a:pt x="613" y="50"/>
                  </a:cubicBezTo>
                  <a:cubicBezTo>
                    <a:pt x="611" y="51"/>
                    <a:pt x="608" y="52"/>
                    <a:pt x="605" y="52"/>
                  </a:cubicBezTo>
                  <a:cubicBezTo>
                    <a:pt x="601" y="52"/>
                    <a:pt x="598" y="51"/>
                    <a:pt x="596" y="49"/>
                  </a:cubicBezTo>
                  <a:cubicBezTo>
                    <a:pt x="594" y="47"/>
                    <a:pt x="593" y="44"/>
                    <a:pt x="593" y="41"/>
                  </a:cubicBezTo>
                  <a:cubicBezTo>
                    <a:pt x="593" y="40"/>
                    <a:pt x="593" y="40"/>
                    <a:pt x="593" y="39"/>
                  </a:cubicBezTo>
                  <a:cubicBezTo>
                    <a:pt x="593" y="38"/>
                    <a:pt x="593" y="38"/>
                    <a:pt x="594" y="37"/>
                  </a:cubicBezTo>
                  <a:cubicBezTo>
                    <a:pt x="623" y="37"/>
                    <a:pt x="623" y="37"/>
                    <a:pt x="623" y="37"/>
                  </a:cubicBezTo>
                  <a:cubicBezTo>
                    <a:pt x="624" y="35"/>
                    <a:pt x="624" y="33"/>
                    <a:pt x="624" y="31"/>
                  </a:cubicBezTo>
                  <a:cubicBezTo>
                    <a:pt x="625" y="30"/>
                    <a:pt x="625" y="29"/>
                    <a:pt x="625" y="28"/>
                  </a:cubicBezTo>
                  <a:cubicBezTo>
                    <a:pt x="625" y="24"/>
                    <a:pt x="623" y="21"/>
                    <a:pt x="621" y="18"/>
                  </a:cubicBezTo>
                  <a:cubicBezTo>
                    <a:pt x="619" y="16"/>
                    <a:pt x="615" y="15"/>
                    <a:pt x="611" y="15"/>
                  </a:cubicBezTo>
                  <a:cubicBezTo>
                    <a:pt x="604" y="15"/>
                    <a:pt x="598" y="18"/>
                    <a:pt x="593" y="23"/>
                  </a:cubicBezTo>
                  <a:cubicBezTo>
                    <a:pt x="589" y="28"/>
                    <a:pt x="586" y="35"/>
                    <a:pt x="586" y="42"/>
                  </a:cubicBezTo>
                  <a:cubicBezTo>
                    <a:pt x="586" y="47"/>
                    <a:pt x="588" y="51"/>
                    <a:pt x="591" y="53"/>
                  </a:cubicBezTo>
                  <a:cubicBezTo>
                    <a:pt x="594" y="56"/>
                    <a:pt x="599" y="57"/>
                    <a:pt x="604" y="57"/>
                  </a:cubicBezTo>
                  <a:cubicBezTo>
                    <a:pt x="606" y="57"/>
                    <a:pt x="607" y="57"/>
                    <a:pt x="608" y="57"/>
                  </a:cubicBezTo>
                  <a:moveTo>
                    <a:pt x="595" y="32"/>
                  </a:moveTo>
                  <a:cubicBezTo>
                    <a:pt x="596" y="28"/>
                    <a:pt x="597" y="26"/>
                    <a:pt x="600" y="24"/>
                  </a:cubicBezTo>
                  <a:cubicBezTo>
                    <a:pt x="603" y="21"/>
                    <a:pt x="606" y="20"/>
                    <a:pt x="609" y="20"/>
                  </a:cubicBezTo>
                  <a:cubicBezTo>
                    <a:pt x="612" y="20"/>
                    <a:pt x="615" y="21"/>
                    <a:pt x="616" y="23"/>
                  </a:cubicBezTo>
                  <a:cubicBezTo>
                    <a:pt x="617" y="24"/>
                    <a:pt x="618" y="26"/>
                    <a:pt x="618" y="29"/>
                  </a:cubicBezTo>
                  <a:cubicBezTo>
                    <a:pt x="618" y="29"/>
                    <a:pt x="618" y="30"/>
                    <a:pt x="618" y="30"/>
                  </a:cubicBezTo>
                  <a:cubicBezTo>
                    <a:pt x="618" y="31"/>
                    <a:pt x="618" y="31"/>
                    <a:pt x="618" y="32"/>
                  </a:cubicBezTo>
                  <a:lnTo>
                    <a:pt x="595" y="32"/>
                  </a:lnTo>
                  <a:close/>
                  <a:moveTo>
                    <a:pt x="593" y="1"/>
                  </a:moveTo>
                  <a:cubicBezTo>
                    <a:pt x="592" y="0"/>
                    <a:pt x="591" y="0"/>
                    <a:pt x="590" y="0"/>
                  </a:cubicBezTo>
                  <a:cubicBezTo>
                    <a:pt x="589" y="0"/>
                    <a:pt x="587" y="0"/>
                    <a:pt x="586" y="0"/>
                  </a:cubicBezTo>
                  <a:cubicBezTo>
                    <a:pt x="581" y="0"/>
                    <a:pt x="578" y="1"/>
                    <a:pt x="575" y="4"/>
                  </a:cubicBezTo>
                  <a:cubicBezTo>
                    <a:pt x="572" y="6"/>
                    <a:pt x="570" y="10"/>
                    <a:pt x="569" y="15"/>
                  </a:cubicBezTo>
                  <a:cubicBezTo>
                    <a:pt x="569" y="16"/>
                    <a:pt x="569" y="16"/>
                    <a:pt x="569" y="16"/>
                  </a:cubicBezTo>
                  <a:cubicBezTo>
                    <a:pt x="564" y="16"/>
                    <a:pt x="564" y="16"/>
                    <a:pt x="564" y="16"/>
                  </a:cubicBezTo>
                  <a:cubicBezTo>
                    <a:pt x="563" y="21"/>
                    <a:pt x="563" y="21"/>
                    <a:pt x="563" y="21"/>
                  </a:cubicBezTo>
                  <a:cubicBezTo>
                    <a:pt x="567" y="21"/>
                    <a:pt x="567" y="21"/>
                    <a:pt x="567" y="21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6" y="56"/>
                    <a:pt x="566" y="56"/>
                    <a:pt x="566" y="56"/>
                  </a:cubicBezTo>
                  <a:cubicBezTo>
                    <a:pt x="574" y="21"/>
                    <a:pt x="574" y="21"/>
                    <a:pt x="574" y="21"/>
                  </a:cubicBezTo>
                  <a:cubicBezTo>
                    <a:pt x="586" y="21"/>
                    <a:pt x="586" y="21"/>
                    <a:pt x="586" y="21"/>
                  </a:cubicBezTo>
                  <a:cubicBezTo>
                    <a:pt x="587" y="16"/>
                    <a:pt x="587" y="16"/>
                    <a:pt x="587" y="16"/>
                  </a:cubicBezTo>
                  <a:cubicBezTo>
                    <a:pt x="575" y="16"/>
                    <a:pt x="575" y="16"/>
                    <a:pt x="575" y="16"/>
                  </a:cubicBezTo>
                  <a:cubicBezTo>
                    <a:pt x="576" y="15"/>
                    <a:pt x="576" y="15"/>
                    <a:pt x="576" y="15"/>
                  </a:cubicBezTo>
                  <a:cubicBezTo>
                    <a:pt x="576" y="12"/>
                    <a:pt x="577" y="9"/>
                    <a:pt x="579" y="8"/>
                  </a:cubicBezTo>
                  <a:cubicBezTo>
                    <a:pt x="580" y="6"/>
                    <a:pt x="583" y="5"/>
                    <a:pt x="586" y="5"/>
                  </a:cubicBezTo>
                  <a:cubicBezTo>
                    <a:pt x="586" y="5"/>
                    <a:pt x="588" y="6"/>
                    <a:pt x="589" y="6"/>
                  </a:cubicBezTo>
                  <a:cubicBezTo>
                    <a:pt x="590" y="6"/>
                    <a:pt x="591" y="6"/>
                    <a:pt x="591" y="6"/>
                  </a:cubicBezTo>
                  <a:cubicBezTo>
                    <a:pt x="592" y="6"/>
                    <a:pt x="592" y="6"/>
                    <a:pt x="592" y="6"/>
                  </a:cubicBezTo>
                  <a:lnTo>
                    <a:pt x="593" y="1"/>
                  </a:lnTo>
                  <a:close/>
                  <a:moveTo>
                    <a:pt x="548" y="16"/>
                  </a:moveTo>
                  <a:cubicBezTo>
                    <a:pt x="539" y="56"/>
                    <a:pt x="539" y="56"/>
                    <a:pt x="539" y="56"/>
                  </a:cubicBezTo>
                  <a:cubicBezTo>
                    <a:pt x="546" y="56"/>
                    <a:pt x="546" y="56"/>
                    <a:pt x="546" y="56"/>
                  </a:cubicBezTo>
                  <a:cubicBezTo>
                    <a:pt x="555" y="16"/>
                    <a:pt x="555" y="16"/>
                    <a:pt x="555" y="16"/>
                  </a:cubicBezTo>
                  <a:lnTo>
                    <a:pt x="548" y="16"/>
                  </a:lnTo>
                  <a:close/>
                  <a:moveTo>
                    <a:pt x="551" y="2"/>
                  </a:moveTo>
                  <a:cubicBezTo>
                    <a:pt x="549" y="9"/>
                    <a:pt x="549" y="9"/>
                    <a:pt x="549" y="9"/>
                  </a:cubicBezTo>
                  <a:cubicBezTo>
                    <a:pt x="557" y="9"/>
                    <a:pt x="557" y="9"/>
                    <a:pt x="557" y="9"/>
                  </a:cubicBezTo>
                  <a:cubicBezTo>
                    <a:pt x="559" y="2"/>
                    <a:pt x="559" y="2"/>
                    <a:pt x="559" y="2"/>
                  </a:cubicBezTo>
                  <a:lnTo>
                    <a:pt x="551" y="2"/>
                  </a:lnTo>
                  <a:close/>
                  <a:moveTo>
                    <a:pt x="531" y="0"/>
                  </a:moveTo>
                  <a:cubicBezTo>
                    <a:pt x="518" y="56"/>
                    <a:pt x="518" y="56"/>
                    <a:pt x="518" y="56"/>
                  </a:cubicBezTo>
                  <a:cubicBezTo>
                    <a:pt x="525" y="56"/>
                    <a:pt x="525" y="56"/>
                    <a:pt x="525" y="56"/>
                  </a:cubicBezTo>
                  <a:cubicBezTo>
                    <a:pt x="538" y="0"/>
                    <a:pt x="538" y="0"/>
                    <a:pt x="538" y="0"/>
                  </a:cubicBezTo>
                  <a:lnTo>
                    <a:pt x="531" y="0"/>
                  </a:lnTo>
                  <a:close/>
                  <a:moveTo>
                    <a:pt x="501" y="1"/>
                  </a:moveTo>
                  <a:cubicBezTo>
                    <a:pt x="500" y="0"/>
                    <a:pt x="498" y="0"/>
                    <a:pt x="497" y="0"/>
                  </a:cubicBezTo>
                  <a:cubicBezTo>
                    <a:pt x="496" y="0"/>
                    <a:pt x="495" y="0"/>
                    <a:pt x="493" y="0"/>
                  </a:cubicBezTo>
                  <a:cubicBezTo>
                    <a:pt x="489" y="0"/>
                    <a:pt x="485" y="1"/>
                    <a:pt x="482" y="4"/>
                  </a:cubicBezTo>
                  <a:cubicBezTo>
                    <a:pt x="479" y="6"/>
                    <a:pt x="477" y="10"/>
                    <a:pt x="476" y="15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71" y="16"/>
                    <a:pt x="471" y="16"/>
                    <a:pt x="471" y="16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75" y="21"/>
                    <a:pt x="475" y="21"/>
                    <a:pt x="475" y="21"/>
                  </a:cubicBezTo>
                  <a:cubicBezTo>
                    <a:pt x="467" y="56"/>
                    <a:pt x="467" y="56"/>
                    <a:pt x="467" y="56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93" y="21"/>
                    <a:pt x="493" y="21"/>
                    <a:pt x="493" y="21"/>
                  </a:cubicBezTo>
                  <a:cubicBezTo>
                    <a:pt x="495" y="16"/>
                    <a:pt x="495" y="16"/>
                    <a:pt x="495" y="16"/>
                  </a:cubicBezTo>
                  <a:cubicBezTo>
                    <a:pt x="482" y="16"/>
                    <a:pt x="482" y="16"/>
                    <a:pt x="482" y="16"/>
                  </a:cubicBezTo>
                  <a:cubicBezTo>
                    <a:pt x="483" y="15"/>
                    <a:pt x="483" y="15"/>
                    <a:pt x="483" y="15"/>
                  </a:cubicBezTo>
                  <a:cubicBezTo>
                    <a:pt x="484" y="12"/>
                    <a:pt x="485" y="9"/>
                    <a:pt x="486" y="8"/>
                  </a:cubicBezTo>
                  <a:cubicBezTo>
                    <a:pt x="488" y="6"/>
                    <a:pt x="490" y="5"/>
                    <a:pt x="493" y="5"/>
                  </a:cubicBezTo>
                  <a:cubicBezTo>
                    <a:pt x="494" y="5"/>
                    <a:pt x="495" y="6"/>
                    <a:pt x="496" y="6"/>
                  </a:cubicBezTo>
                  <a:cubicBezTo>
                    <a:pt x="497" y="6"/>
                    <a:pt x="498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lnTo>
                    <a:pt x="501" y="1"/>
                  </a:lnTo>
                  <a:close/>
                  <a:moveTo>
                    <a:pt x="445" y="50"/>
                  </a:moveTo>
                  <a:cubicBezTo>
                    <a:pt x="443" y="51"/>
                    <a:pt x="441" y="52"/>
                    <a:pt x="439" y="52"/>
                  </a:cubicBezTo>
                  <a:cubicBezTo>
                    <a:pt x="436" y="52"/>
                    <a:pt x="434" y="51"/>
                    <a:pt x="432" y="49"/>
                  </a:cubicBezTo>
                  <a:cubicBezTo>
                    <a:pt x="430" y="47"/>
                    <a:pt x="430" y="45"/>
                    <a:pt x="430" y="42"/>
                  </a:cubicBezTo>
                  <a:cubicBezTo>
                    <a:pt x="430" y="39"/>
                    <a:pt x="430" y="36"/>
                    <a:pt x="431" y="34"/>
                  </a:cubicBezTo>
                  <a:cubicBezTo>
                    <a:pt x="431" y="31"/>
                    <a:pt x="432" y="29"/>
                    <a:pt x="434" y="27"/>
                  </a:cubicBezTo>
                  <a:cubicBezTo>
                    <a:pt x="435" y="25"/>
                    <a:pt x="437" y="23"/>
                    <a:pt x="438" y="22"/>
                  </a:cubicBezTo>
                  <a:cubicBezTo>
                    <a:pt x="440" y="21"/>
                    <a:pt x="442" y="21"/>
                    <a:pt x="445" y="21"/>
                  </a:cubicBezTo>
                  <a:cubicBezTo>
                    <a:pt x="448" y="21"/>
                    <a:pt x="450" y="21"/>
                    <a:pt x="451" y="23"/>
                  </a:cubicBezTo>
                  <a:cubicBezTo>
                    <a:pt x="453" y="25"/>
                    <a:pt x="454" y="28"/>
                    <a:pt x="454" y="31"/>
                  </a:cubicBezTo>
                  <a:cubicBezTo>
                    <a:pt x="454" y="34"/>
                    <a:pt x="454" y="36"/>
                    <a:pt x="453" y="39"/>
                  </a:cubicBezTo>
                  <a:cubicBezTo>
                    <a:pt x="452" y="41"/>
                    <a:pt x="451" y="44"/>
                    <a:pt x="450" y="46"/>
                  </a:cubicBezTo>
                  <a:cubicBezTo>
                    <a:pt x="449" y="48"/>
                    <a:pt x="447" y="49"/>
                    <a:pt x="445" y="50"/>
                  </a:cubicBezTo>
                  <a:moveTo>
                    <a:pt x="457" y="19"/>
                  </a:moveTo>
                  <a:cubicBezTo>
                    <a:pt x="454" y="16"/>
                    <a:pt x="450" y="15"/>
                    <a:pt x="446" y="15"/>
                  </a:cubicBezTo>
                  <a:cubicBezTo>
                    <a:pt x="442" y="15"/>
                    <a:pt x="439" y="16"/>
                    <a:pt x="436" y="17"/>
                  </a:cubicBezTo>
                  <a:cubicBezTo>
                    <a:pt x="433" y="19"/>
                    <a:pt x="431" y="21"/>
                    <a:pt x="429" y="23"/>
                  </a:cubicBezTo>
                  <a:cubicBezTo>
                    <a:pt x="427" y="26"/>
                    <a:pt x="425" y="29"/>
                    <a:pt x="424" y="32"/>
                  </a:cubicBezTo>
                  <a:cubicBezTo>
                    <a:pt x="423" y="35"/>
                    <a:pt x="422" y="39"/>
                    <a:pt x="422" y="42"/>
                  </a:cubicBezTo>
                  <a:cubicBezTo>
                    <a:pt x="422" y="47"/>
                    <a:pt x="424" y="51"/>
                    <a:pt x="427" y="53"/>
                  </a:cubicBezTo>
                  <a:cubicBezTo>
                    <a:pt x="429" y="56"/>
                    <a:pt x="433" y="58"/>
                    <a:pt x="438" y="58"/>
                  </a:cubicBezTo>
                  <a:cubicBezTo>
                    <a:pt x="441" y="58"/>
                    <a:pt x="445" y="57"/>
                    <a:pt x="447" y="55"/>
                  </a:cubicBezTo>
                  <a:cubicBezTo>
                    <a:pt x="450" y="54"/>
                    <a:pt x="453" y="52"/>
                    <a:pt x="455" y="49"/>
                  </a:cubicBezTo>
                  <a:cubicBezTo>
                    <a:pt x="457" y="47"/>
                    <a:pt x="458" y="44"/>
                    <a:pt x="459" y="41"/>
                  </a:cubicBezTo>
                  <a:cubicBezTo>
                    <a:pt x="460" y="37"/>
                    <a:pt x="461" y="34"/>
                    <a:pt x="461" y="30"/>
                  </a:cubicBezTo>
                  <a:cubicBezTo>
                    <a:pt x="461" y="25"/>
                    <a:pt x="460" y="22"/>
                    <a:pt x="457" y="19"/>
                  </a:cubicBezTo>
                  <a:moveTo>
                    <a:pt x="395" y="16"/>
                  </a:moveTo>
                  <a:cubicBezTo>
                    <a:pt x="388" y="16"/>
                    <a:pt x="388" y="16"/>
                    <a:pt x="388" y="1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3" y="16"/>
                    <a:pt x="363" y="16"/>
                    <a:pt x="363" y="16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9" y="71"/>
                    <a:pt x="359" y="71"/>
                    <a:pt x="359" y="71"/>
                  </a:cubicBezTo>
                  <a:lnTo>
                    <a:pt x="395" y="16"/>
                  </a:lnTo>
                  <a:close/>
                  <a:moveTo>
                    <a:pt x="339" y="16"/>
                  </a:moveTo>
                  <a:cubicBezTo>
                    <a:pt x="341" y="4"/>
                    <a:pt x="341" y="4"/>
                    <a:pt x="341" y="4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27" y="16"/>
                    <a:pt x="327" y="16"/>
                    <a:pt x="327" y="16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5" y="44"/>
                    <a:pt x="325" y="45"/>
                    <a:pt x="325" y="46"/>
                  </a:cubicBezTo>
                  <a:cubicBezTo>
                    <a:pt x="325" y="47"/>
                    <a:pt x="325" y="47"/>
                    <a:pt x="325" y="48"/>
                  </a:cubicBezTo>
                  <a:cubicBezTo>
                    <a:pt x="325" y="51"/>
                    <a:pt x="326" y="54"/>
                    <a:pt x="328" y="55"/>
                  </a:cubicBezTo>
                  <a:cubicBezTo>
                    <a:pt x="329" y="56"/>
                    <a:pt x="332" y="57"/>
                    <a:pt x="335" y="57"/>
                  </a:cubicBezTo>
                  <a:cubicBezTo>
                    <a:pt x="337" y="57"/>
                    <a:pt x="338" y="57"/>
                    <a:pt x="339" y="57"/>
                  </a:cubicBezTo>
                  <a:cubicBezTo>
                    <a:pt x="341" y="57"/>
                    <a:pt x="342" y="56"/>
                    <a:pt x="344" y="56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4" y="50"/>
                    <a:pt x="343" y="51"/>
                    <a:pt x="342" y="51"/>
                  </a:cubicBezTo>
                  <a:cubicBezTo>
                    <a:pt x="341" y="51"/>
                    <a:pt x="339" y="52"/>
                    <a:pt x="338" y="52"/>
                  </a:cubicBezTo>
                  <a:cubicBezTo>
                    <a:pt x="336" y="52"/>
                    <a:pt x="334" y="51"/>
                    <a:pt x="333" y="50"/>
                  </a:cubicBezTo>
                  <a:cubicBezTo>
                    <a:pt x="333" y="49"/>
                    <a:pt x="332" y="48"/>
                    <a:pt x="332" y="46"/>
                  </a:cubicBezTo>
                  <a:cubicBezTo>
                    <a:pt x="332" y="46"/>
                    <a:pt x="332" y="45"/>
                    <a:pt x="332" y="43"/>
                  </a:cubicBezTo>
                  <a:cubicBezTo>
                    <a:pt x="333" y="42"/>
                    <a:pt x="333" y="41"/>
                    <a:pt x="333" y="40"/>
                  </a:cubicBezTo>
                  <a:cubicBezTo>
                    <a:pt x="337" y="21"/>
                    <a:pt x="337" y="21"/>
                    <a:pt x="337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53" y="16"/>
                    <a:pt x="353" y="16"/>
                    <a:pt x="353" y="16"/>
                  </a:cubicBezTo>
                  <a:lnTo>
                    <a:pt x="339" y="16"/>
                  </a:lnTo>
                  <a:close/>
                  <a:moveTo>
                    <a:pt x="311" y="16"/>
                  </a:moveTo>
                  <a:cubicBezTo>
                    <a:pt x="302" y="56"/>
                    <a:pt x="302" y="56"/>
                    <a:pt x="302" y="56"/>
                  </a:cubicBezTo>
                  <a:cubicBezTo>
                    <a:pt x="309" y="56"/>
                    <a:pt x="309" y="56"/>
                    <a:pt x="309" y="56"/>
                  </a:cubicBezTo>
                  <a:cubicBezTo>
                    <a:pt x="318" y="16"/>
                    <a:pt x="318" y="16"/>
                    <a:pt x="318" y="16"/>
                  </a:cubicBezTo>
                  <a:lnTo>
                    <a:pt x="311" y="16"/>
                  </a:lnTo>
                  <a:close/>
                  <a:moveTo>
                    <a:pt x="314" y="2"/>
                  </a:moveTo>
                  <a:cubicBezTo>
                    <a:pt x="313" y="9"/>
                    <a:pt x="313" y="9"/>
                    <a:pt x="313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2" y="2"/>
                    <a:pt x="322" y="2"/>
                    <a:pt x="322" y="2"/>
                  </a:cubicBezTo>
                  <a:lnTo>
                    <a:pt x="314" y="2"/>
                  </a:lnTo>
                  <a:close/>
                  <a:moveTo>
                    <a:pt x="295" y="0"/>
                  </a:moveTo>
                  <a:cubicBezTo>
                    <a:pt x="282" y="56"/>
                    <a:pt x="282" y="56"/>
                    <a:pt x="282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295" y="0"/>
                  </a:lnTo>
                  <a:close/>
                  <a:moveTo>
                    <a:pt x="262" y="56"/>
                  </a:moveTo>
                  <a:cubicBezTo>
                    <a:pt x="269" y="56"/>
                    <a:pt x="269" y="56"/>
                    <a:pt x="269" y="56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8"/>
                    <a:pt x="275" y="28"/>
                    <a:pt x="275" y="27"/>
                  </a:cubicBezTo>
                  <a:cubicBezTo>
                    <a:pt x="275" y="26"/>
                    <a:pt x="275" y="25"/>
                    <a:pt x="275" y="25"/>
                  </a:cubicBezTo>
                  <a:cubicBezTo>
                    <a:pt x="275" y="21"/>
                    <a:pt x="274" y="19"/>
                    <a:pt x="272" y="17"/>
                  </a:cubicBezTo>
                  <a:cubicBezTo>
                    <a:pt x="269" y="16"/>
                    <a:pt x="265" y="15"/>
                    <a:pt x="260" y="15"/>
                  </a:cubicBezTo>
                  <a:cubicBezTo>
                    <a:pt x="258" y="15"/>
                    <a:pt x="255" y="15"/>
                    <a:pt x="253" y="16"/>
                  </a:cubicBezTo>
                  <a:cubicBezTo>
                    <a:pt x="250" y="16"/>
                    <a:pt x="248" y="17"/>
                    <a:pt x="247" y="17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3"/>
                    <a:pt x="250" y="22"/>
                    <a:pt x="252" y="22"/>
                  </a:cubicBezTo>
                  <a:cubicBezTo>
                    <a:pt x="255" y="21"/>
                    <a:pt x="257" y="21"/>
                    <a:pt x="259" y="21"/>
                  </a:cubicBezTo>
                  <a:cubicBezTo>
                    <a:pt x="261" y="21"/>
                    <a:pt x="262" y="21"/>
                    <a:pt x="263" y="21"/>
                  </a:cubicBezTo>
                  <a:cubicBezTo>
                    <a:pt x="264" y="21"/>
                    <a:pt x="265" y="21"/>
                    <a:pt x="266" y="22"/>
                  </a:cubicBezTo>
                  <a:cubicBezTo>
                    <a:pt x="267" y="22"/>
                    <a:pt x="267" y="23"/>
                    <a:pt x="268" y="24"/>
                  </a:cubicBezTo>
                  <a:cubicBezTo>
                    <a:pt x="268" y="24"/>
                    <a:pt x="269" y="25"/>
                    <a:pt x="269" y="26"/>
                  </a:cubicBezTo>
                  <a:cubicBezTo>
                    <a:pt x="269" y="27"/>
                    <a:pt x="268" y="27"/>
                    <a:pt x="268" y="28"/>
                  </a:cubicBezTo>
                  <a:cubicBezTo>
                    <a:pt x="268" y="28"/>
                    <a:pt x="268" y="29"/>
                    <a:pt x="268" y="30"/>
                  </a:cubicBezTo>
                  <a:cubicBezTo>
                    <a:pt x="263" y="30"/>
                    <a:pt x="259" y="30"/>
                    <a:pt x="255" y="31"/>
                  </a:cubicBezTo>
                  <a:cubicBezTo>
                    <a:pt x="251" y="31"/>
                    <a:pt x="248" y="32"/>
                    <a:pt x="245" y="34"/>
                  </a:cubicBezTo>
                  <a:cubicBezTo>
                    <a:pt x="242" y="35"/>
                    <a:pt x="240" y="37"/>
                    <a:pt x="239" y="39"/>
                  </a:cubicBezTo>
                  <a:cubicBezTo>
                    <a:pt x="237" y="41"/>
                    <a:pt x="237" y="44"/>
                    <a:pt x="237" y="47"/>
                  </a:cubicBezTo>
                  <a:cubicBezTo>
                    <a:pt x="237" y="50"/>
                    <a:pt x="238" y="53"/>
                    <a:pt x="240" y="55"/>
                  </a:cubicBezTo>
                  <a:cubicBezTo>
                    <a:pt x="242" y="57"/>
                    <a:pt x="244" y="58"/>
                    <a:pt x="247" y="58"/>
                  </a:cubicBezTo>
                  <a:cubicBezTo>
                    <a:pt x="249" y="58"/>
                    <a:pt x="251" y="57"/>
                    <a:pt x="253" y="57"/>
                  </a:cubicBezTo>
                  <a:cubicBezTo>
                    <a:pt x="254" y="57"/>
                    <a:pt x="256" y="56"/>
                    <a:pt x="257" y="56"/>
                  </a:cubicBezTo>
                  <a:cubicBezTo>
                    <a:pt x="258" y="55"/>
                    <a:pt x="259" y="54"/>
                    <a:pt x="260" y="54"/>
                  </a:cubicBezTo>
                  <a:cubicBezTo>
                    <a:pt x="261" y="53"/>
                    <a:pt x="262" y="53"/>
                    <a:pt x="263" y="52"/>
                  </a:cubicBezTo>
                  <a:lnTo>
                    <a:pt x="262" y="56"/>
                  </a:lnTo>
                  <a:close/>
                  <a:moveTo>
                    <a:pt x="264" y="46"/>
                  </a:moveTo>
                  <a:cubicBezTo>
                    <a:pt x="262" y="48"/>
                    <a:pt x="260" y="49"/>
                    <a:pt x="258" y="50"/>
                  </a:cubicBezTo>
                  <a:cubicBezTo>
                    <a:pt x="256" y="51"/>
                    <a:pt x="253" y="51"/>
                    <a:pt x="251" y="51"/>
                  </a:cubicBezTo>
                  <a:cubicBezTo>
                    <a:pt x="249" y="51"/>
                    <a:pt x="247" y="51"/>
                    <a:pt x="246" y="50"/>
                  </a:cubicBezTo>
                  <a:cubicBezTo>
                    <a:pt x="244" y="49"/>
                    <a:pt x="244" y="48"/>
                    <a:pt x="244" y="46"/>
                  </a:cubicBezTo>
                  <a:cubicBezTo>
                    <a:pt x="244" y="44"/>
                    <a:pt x="244" y="42"/>
                    <a:pt x="245" y="41"/>
                  </a:cubicBezTo>
                  <a:cubicBezTo>
                    <a:pt x="246" y="40"/>
                    <a:pt x="248" y="39"/>
                    <a:pt x="250" y="38"/>
                  </a:cubicBezTo>
                  <a:cubicBezTo>
                    <a:pt x="252" y="37"/>
                    <a:pt x="254" y="36"/>
                    <a:pt x="257" y="36"/>
                  </a:cubicBezTo>
                  <a:cubicBezTo>
                    <a:pt x="260" y="36"/>
                    <a:pt x="263" y="35"/>
                    <a:pt x="267" y="35"/>
                  </a:cubicBezTo>
                  <a:lnTo>
                    <a:pt x="264" y="46"/>
                  </a:lnTo>
                  <a:close/>
                  <a:moveTo>
                    <a:pt x="226" y="16"/>
                  </a:moveTo>
                  <a:cubicBezTo>
                    <a:pt x="219" y="46"/>
                    <a:pt x="219" y="46"/>
                    <a:pt x="219" y="46"/>
                  </a:cubicBezTo>
                  <a:cubicBezTo>
                    <a:pt x="217" y="48"/>
                    <a:pt x="215" y="49"/>
                    <a:pt x="213" y="50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3" y="51"/>
                    <a:pt x="202" y="50"/>
                  </a:cubicBezTo>
                  <a:cubicBezTo>
                    <a:pt x="201" y="49"/>
                    <a:pt x="200" y="47"/>
                    <a:pt x="200" y="45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1"/>
                    <a:pt x="201" y="40"/>
                    <a:pt x="201" y="39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3"/>
                    <a:pt x="193" y="44"/>
                    <a:pt x="193" y="45"/>
                  </a:cubicBezTo>
                  <a:cubicBezTo>
                    <a:pt x="193" y="46"/>
                    <a:pt x="193" y="46"/>
                    <a:pt x="193" y="47"/>
                  </a:cubicBezTo>
                  <a:cubicBezTo>
                    <a:pt x="193" y="51"/>
                    <a:pt x="194" y="53"/>
                    <a:pt x="196" y="55"/>
                  </a:cubicBezTo>
                  <a:cubicBezTo>
                    <a:pt x="198" y="57"/>
                    <a:pt x="200" y="58"/>
                    <a:pt x="204" y="58"/>
                  </a:cubicBezTo>
                  <a:cubicBezTo>
                    <a:pt x="206" y="58"/>
                    <a:pt x="209" y="57"/>
                    <a:pt x="211" y="56"/>
                  </a:cubicBezTo>
                  <a:cubicBezTo>
                    <a:pt x="213" y="55"/>
                    <a:pt x="216" y="54"/>
                    <a:pt x="218" y="52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33" y="16"/>
                    <a:pt x="233" y="16"/>
                    <a:pt x="233" y="16"/>
                  </a:cubicBezTo>
                  <a:lnTo>
                    <a:pt x="226" y="16"/>
                  </a:lnTo>
                  <a:close/>
                  <a:moveTo>
                    <a:pt x="173" y="46"/>
                  </a:moveTo>
                  <a:cubicBezTo>
                    <a:pt x="171" y="47"/>
                    <a:pt x="169" y="48"/>
                    <a:pt x="167" y="49"/>
                  </a:cubicBezTo>
                  <a:cubicBezTo>
                    <a:pt x="165" y="50"/>
                    <a:pt x="162" y="51"/>
                    <a:pt x="160" y="51"/>
                  </a:cubicBezTo>
                  <a:cubicBezTo>
                    <a:pt x="158" y="51"/>
                    <a:pt x="156" y="50"/>
                    <a:pt x="154" y="49"/>
                  </a:cubicBezTo>
                  <a:cubicBezTo>
                    <a:pt x="153" y="47"/>
                    <a:pt x="152" y="45"/>
                    <a:pt x="152" y="42"/>
                  </a:cubicBezTo>
                  <a:cubicBezTo>
                    <a:pt x="152" y="40"/>
                    <a:pt x="153" y="37"/>
                    <a:pt x="153" y="34"/>
                  </a:cubicBezTo>
                  <a:cubicBezTo>
                    <a:pt x="154" y="32"/>
                    <a:pt x="155" y="29"/>
                    <a:pt x="156" y="28"/>
                  </a:cubicBezTo>
                  <a:cubicBezTo>
                    <a:pt x="158" y="26"/>
                    <a:pt x="159" y="24"/>
                    <a:pt x="161" y="23"/>
                  </a:cubicBezTo>
                  <a:cubicBezTo>
                    <a:pt x="163" y="21"/>
                    <a:pt x="166" y="21"/>
                    <a:pt x="168" y="21"/>
                  </a:cubicBezTo>
                  <a:cubicBezTo>
                    <a:pt x="170" y="21"/>
                    <a:pt x="172" y="21"/>
                    <a:pt x="173" y="21"/>
                  </a:cubicBezTo>
                  <a:cubicBezTo>
                    <a:pt x="175" y="22"/>
                    <a:pt x="176" y="22"/>
                    <a:pt x="178" y="23"/>
                  </a:cubicBezTo>
                  <a:lnTo>
                    <a:pt x="173" y="46"/>
                  </a:lnTo>
                  <a:close/>
                  <a:moveTo>
                    <a:pt x="180" y="16"/>
                  </a:moveTo>
                  <a:cubicBezTo>
                    <a:pt x="179" y="18"/>
                    <a:pt x="179" y="18"/>
                    <a:pt x="179" y="18"/>
                  </a:cubicBezTo>
                  <a:cubicBezTo>
                    <a:pt x="178" y="17"/>
                    <a:pt x="176" y="16"/>
                    <a:pt x="174" y="16"/>
                  </a:cubicBezTo>
                  <a:cubicBezTo>
                    <a:pt x="172" y="15"/>
                    <a:pt x="170" y="15"/>
                    <a:pt x="168" y="15"/>
                  </a:cubicBezTo>
                  <a:cubicBezTo>
                    <a:pt x="165" y="15"/>
                    <a:pt x="162" y="16"/>
                    <a:pt x="159" y="17"/>
                  </a:cubicBezTo>
                  <a:cubicBezTo>
                    <a:pt x="156" y="19"/>
                    <a:pt x="154" y="21"/>
                    <a:pt x="152" y="23"/>
                  </a:cubicBezTo>
                  <a:cubicBezTo>
                    <a:pt x="150" y="26"/>
                    <a:pt x="148" y="29"/>
                    <a:pt x="147" y="32"/>
                  </a:cubicBezTo>
                  <a:cubicBezTo>
                    <a:pt x="146" y="36"/>
                    <a:pt x="145" y="40"/>
                    <a:pt x="145" y="43"/>
                  </a:cubicBezTo>
                  <a:cubicBezTo>
                    <a:pt x="145" y="48"/>
                    <a:pt x="146" y="51"/>
                    <a:pt x="149" y="54"/>
                  </a:cubicBezTo>
                  <a:cubicBezTo>
                    <a:pt x="151" y="56"/>
                    <a:pt x="154" y="57"/>
                    <a:pt x="158" y="57"/>
                  </a:cubicBezTo>
                  <a:cubicBezTo>
                    <a:pt x="160" y="57"/>
                    <a:pt x="163" y="57"/>
                    <a:pt x="165" y="56"/>
                  </a:cubicBezTo>
                  <a:cubicBezTo>
                    <a:pt x="167" y="55"/>
                    <a:pt x="169" y="53"/>
                    <a:pt x="171" y="5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86" y="16"/>
                    <a:pt x="186" y="16"/>
                    <a:pt x="186" y="16"/>
                  </a:cubicBezTo>
                  <a:lnTo>
                    <a:pt x="180" y="16"/>
                  </a:lnTo>
                  <a:close/>
                  <a:moveTo>
                    <a:pt x="121" y="16"/>
                  </a:moveTo>
                  <a:cubicBezTo>
                    <a:pt x="120" y="16"/>
                    <a:pt x="119" y="16"/>
                    <a:pt x="118" y="16"/>
                  </a:cubicBezTo>
                  <a:cubicBezTo>
                    <a:pt x="118" y="16"/>
                    <a:pt x="117" y="16"/>
                    <a:pt x="116" y="16"/>
                  </a:cubicBezTo>
                  <a:cubicBezTo>
                    <a:pt x="114" y="16"/>
                    <a:pt x="112" y="16"/>
                    <a:pt x="109" y="17"/>
                  </a:cubicBezTo>
                  <a:cubicBezTo>
                    <a:pt x="107" y="18"/>
                    <a:pt x="105" y="20"/>
                    <a:pt x="101" y="22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2" y="26"/>
                    <a:pt x="104" y="25"/>
                    <a:pt x="106" y="24"/>
                  </a:cubicBezTo>
                  <a:cubicBezTo>
                    <a:pt x="109" y="23"/>
                    <a:pt x="111" y="23"/>
                    <a:pt x="113" y="23"/>
                  </a:cubicBezTo>
                  <a:cubicBezTo>
                    <a:pt x="114" y="23"/>
                    <a:pt x="115" y="23"/>
                    <a:pt x="116" y="23"/>
                  </a:cubicBezTo>
                  <a:cubicBezTo>
                    <a:pt x="117" y="23"/>
                    <a:pt x="118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21" y="16"/>
                  </a:lnTo>
                  <a:close/>
                  <a:moveTo>
                    <a:pt x="65" y="50"/>
                  </a:moveTo>
                  <a:cubicBezTo>
                    <a:pt x="64" y="51"/>
                    <a:pt x="61" y="52"/>
                    <a:pt x="59" y="52"/>
                  </a:cubicBezTo>
                  <a:cubicBezTo>
                    <a:pt x="56" y="52"/>
                    <a:pt x="54" y="51"/>
                    <a:pt x="52" y="49"/>
                  </a:cubicBezTo>
                  <a:cubicBezTo>
                    <a:pt x="51" y="47"/>
                    <a:pt x="50" y="45"/>
                    <a:pt x="50" y="42"/>
                  </a:cubicBezTo>
                  <a:cubicBezTo>
                    <a:pt x="50" y="39"/>
                    <a:pt x="50" y="36"/>
                    <a:pt x="51" y="34"/>
                  </a:cubicBezTo>
                  <a:cubicBezTo>
                    <a:pt x="52" y="31"/>
                    <a:pt x="53" y="29"/>
                    <a:pt x="54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3" y="21"/>
                    <a:pt x="65" y="21"/>
                  </a:cubicBezTo>
                  <a:cubicBezTo>
                    <a:pt x="68" y="21"/>
                    <a:pt x="70" y="21"/>
                    <a:pt x="72" y="23"/>
                  </a:cubicBezTo>
                  <a:cubicBezTo>
                    <a:pt x="73" y="25"/>
                    <a:pt x="74" y="28"/>
                    <a:pt x="74" y="31"/>
                  </a:cubicBezTo>
                  <a:cubicBezTo>
                    <a:pt x="74" y="34"/>
                    <a:pt x="74" y="36"/>
                    <a:pt x="73" y="39"/>
                  </a:cubicBezTo>
                  <a:cubicBezTo>
                    <a:pt x="73" y="41"/>
                    <a:pt x="72" y="44"/>
                    <a:pt x="70" y="46"/>
                  </a:cubicBezTo>
                  <a:cubicBezTo>
                    <a:pt x="69" y="48"/>
                    <a:pt x="67" y="49"/>
                    <a:pt x="65" y="50"/>
                  </a:cubicBezTo>
                  <a:moveTo>
                    <a:pt x="77" y="19"/>
                  </a:moveTo>
                  <a:cubicBezTo>
                    <a:pt x="74" y="16"/>
                    <a:pt x="71" y="15"/>
                    <a:pt x="66" y="15"/>
                  </a:cubicBezTo>
                  <a:cubicBezTo>
                    <a:pt x="63" y="15"/>
                    <a:pt x="59" y="16"/>
                    <a:pt x="57" y="17"/>
                  </a:cubicBezTo>
                  <a:cubicBezTo>
                    <a:pt x="54" y="19"/>
                    <a:pt x="51" y="21"/>
                    <a:pt x="49" y="23"/>
                  </a:cubicBezTo>
                  <a:cubicBezTo>
                    <a:pt x="47" y="26"/>
                    <a:pt x="46" y="29"/>
                    <a:pt x="44" y="32"/>
                  </a:cubicBezTo>
                  <a:cubicBezTo>
                    <a:pt x="43" y="35"/>
                    <a:pt x="43" y="39"/>
                    <a:pt x="43" y="42"/>
                  </a:cubicBezTo>
                  <a:cubicBezTo>
                    <a:pt x="43" y="47"/>
                    <a:pt x="44" y="51"/>
                    <a:pt x="47" y="53"/>
                  </a:cubicBezTo>
                  <a:cubicBezTo>
                    <a:pt x="50" y="56"/>
                    <a:pt x="53" y="58"/>
                    <a:pt x="58" y="58"/>
                  </a:cubicBezTo>
                  <a:cubicBezTo>
                    <a:pt x="62" y="58"/>
                    <a:pt x="65" y="57"/>
                    <a:pt x="68" y="55"/>
                  </a:cubicBezTo>
                  <a:cubicBezTo>
                    <a:pt x="70" y="54"/>
                    <a:pt x="73" y="52"/>
                    <a:pt x="75" y="49"/>
                  </a:cubicBezTo>
                  <a:cubicBezTo>
                    <a:pt x="77" y="47"/>
                    <a:pt x="79" y="44"/>
                    <a:pt x="80" y="41"/>
                  </a:cubicBezTo>
                  <a:cubicBezTo>
                    <a:pt x="81" y="37"/>
                    <a:pt x="81" y="34"/>
                    <a:pt x="81" y="30"/>
                  </a:cubicBezTo>
                  <a:cubicBezTo>
                    <a:pt x="81" y="25"/>
                    <a:pt x="80" y="22"/>
                    <a:pt x="77" y="19"/>
                  </a:cubicBezTo>
                  <a:moveTo>
                    <a:pt x="46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7305675" y="9944100"/>
              <a:ext cx="2171700" cy="660400"/>
            </a:xfrm>
            <a:custGeom>
              <a:avLst/>
              <a:gdLst>
                <a:gd name="T0" fmla="*/ 209 w 330"/>
                <a:gd name="T1" fmla="*/ 42 h 100"/>
                <a:gd name="T2" fmla="*/ 209 w 330"/>
                <a:gd name="T3" fmla="*/ 34 h 100"/>
                <a:gd name="T4" fmla="*/ 202 w 330"/>
                <a:gd name="T5" fmla="*/ 29 h 100"/>
                <a:gd name="T6" fmla="*/ 169 w 330"/>
                <a:gd name="T7" fmla="*/ 29 h 100"/>
                <a:gd name="T8" fmla="*/ 169 w 330"/>
                <a:gd name="T9" fmla="*/ 47 h 100"/>
                <a:gd name="T10" fmla="*/ 202 w 330"/>
                <a:gd name="T11" fmla="*/ 47 h 100"/>
                <a:gd name="T12" fmla="*/ 209 w 330"/>
                <a:gd name="T13" fmla="*/ 42 h 100"/>
                <a:gd name="T14" fmla="*/ 0 w 330"/>
                <a:gd name="T15" fmla="*/ 0 h 100"/>
                <a:gd name="T16" fmla="*/ 0 w 330"/>
                <a:gd name="T17" fmla="*/ 100 h 100"/>
                <a:gd name="T18" fmla="*/ 330 w 330"/>
                <a:gd name="T19" fmla="*/ 100 h 100"/>
                <a:gd name="T20" fmla="*/ 330 w 330"/>
                <a:gd name="T21" fmla="*/ 0 h 100"/>
                <a:gd name="T22" fmla="*/ 0 w 330"/>
                <a:gd name="T23" fmla="*/ 0 h 100"/>
                <a:gd name="T24" fmla="*/ 109 w 330"/>
                <a:gd name="T25" fmla="*/ 67 h 100"/>
                <a:gd name="T26" fmla="*/ 93 w 330"/>
                <a:gd name="T27" fmla="*/ 82 h 100"/>
                <a:gd name="T28" fmla="*/ 53 w 330"/>
                <a:gd name="T29" fmla="*/ 82 h 100"/>
                <a:gd name="T30" fmla="*/ 37 w 330"/>
                <a:gd name="T31" fmla="*/ 67 h 100"/>
                <a:gd name="T32" fmla="*/ 37 w 330"/>
                <a:gd name="T33" fmla="*/ 18 h 100"/>
                <a:gd name="T34" fmla="*/ 52 w 330"/>
                <a:gd name="T35" fmla="*/ 18 h 100"/>
                <a:gd name="T36" fmla="*/ 52 w 330"/>
                <a:gd name="T37" fmla="*/ 70 h 100"/>
                <a:gd name="T38" fmla="*/ 94 w 330"/>
                <a:gd name="T39" fmla="*/ 70 h 100"/>
                <a:gd name="T40" fmla="*/ 94 w 330"/>
                <a:gd name="T41" fmla="*/ 18 h 100"/>
                <a:gd name="T42" fmla="*/ 109 w 330"/>
                <a:gd name="T43" fmla="*/ 18 h 100"/>
                <a:gd name="T44" fmla="*/ 109 w 330"/>
                <a:gd name="T45" fmla="*/ 67 h 100"/>
                <a:gd name="T46" fmla="*/ 208 w 330"/>
                <a:gd name="T47" fmla="*/ 82 h 100"/>
                <a:gd name="T48" fmla="*/ 183 w 330"/>
                <a:gd name="T49" fmla="*/ 58 h 100"/>
                <a:gd name="T50" fmla="*/ 169 w 330"/>
                <a:gd name="T51" fmla="*/ 58 h 100"/>
                <a:gd name="T52" fmla="*/ 169 w 330"/>
                <a:gd name="T53" fmla="*/ 82 h 100"/>
                <a:gd name="T54" fmla="*/ 154 w 330"/>
                <a:gd name="T55" fmla="*/ 82 h 100"/>
                <a:gd name="T56" fmla="*/ 154 w 330"/>
                <a:gd name="T57" fmla="*/ 18 h 100"/>
                <a:gd name="T58" fmla="*/ 209 w 330"/>
                <a:gd name="T59" fmla="*/ 18 h 100"/>
                <a:gd name="T60" fmla="*/ 223 w 330"/>
                <a:gd name="T61" fmla="*/ 31 h 100"/>
                <a:gd name="T62" fmla="*/ 223 w 330"/>
                <a:gd name="T63" fmla="*/ 46 h 100"/>
                <a:gd name="T64" fmla="*/ 209 w 330"/>
                <a:gd name="T65" fmla="*/ 58 h 100"/>
                <a:gd name="T66" fmla="*/ 200 w 330"/>
                <a:gd name="T67" fmla="*/ 58 h 100"/>
                <a:gd name="T68" fmla="*/ 230 w 330"/>
                <a:gd name="T69" fmla="*/ 82 h 100"/>
                <a:gd name="T70" fmla="*/ 208 w 330"/>
                <a:gd name="T7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0" h="100">
                  <a:moveTo>
                    <a:pt x="209" y="42"/>
                  </a:moveTo>
                  <a:cubicBezTo>
                    <a:pt x="209" y="34"/>
                    <a:pt x="209" y="34"/>
                    <a:pt x="209" y="34"/>
                  </a:cubicBezTo>
                  <a:cubicBezTo>
                    <a:pt x="209" y="30"/>
                    <a:pt x="206" y="29"/>
                    <a:pt x="202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6" y="47"/>
                    <a:pt x="209" y="46"/>
                    <a:pt x="209" y="42"/>
                  </a:cubicBezTo>
                  <a:close/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0" y="0"/>
                    <a:pt x="330" y="0"/>
                    <a:pt x="330" y="0"/>
                  </a:cubicBezTo>
                  <a:lnTo>
                    <a:pt x="0" y="0"/>
                  </a:lnTo>
                  <a:close/>
                  <a:moveTo>
                    <a:pt x="109" y="67"/>
                  </a:moveTo>
                  <a:cubicBezTo>
                    <a:pt x="109" y="79"/>
                    <a:pt x="105" y="82"/>
                    <a:pt x="9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41" y="82"/>
                    <a:pt x="37" y="79"/>
                    <a:pt x="37" y="6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67"/>
                  </a:lnTo>
                  <a:close/>
                  <a:moveTo>
                    <a:pt x="208" y="82"/>
                  </a:moveTo>
                  <a:cubicBezTo>
                    <a:pt x="183" y="58"/>
                    <a:pt x="183" y="58"/>
                    <a:pt x="183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18" y="18"/>
                    <a:pt x="223" y="22"/>
                    <a:pt x="223" y="31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54"/>
                    <a:pt x="218" y="58"/>
                    <a:pt x="209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30" y="82"/>
                    <a:pt x="230" y="82"/>
                    <a:pt x="230" y="82"/>
                  </a:cubicBezTo>
                  <a:lnTo>
                    <a:pt x="20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-2984500" y="9883775"/>
              <a:ext cx="2816225" cy="19843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2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8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2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7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5 w 428"/>
                <a:gd name="T95" fmla="*/ 227 h 300"/>
                <a:gd name="T96" fmla="*/ 419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3" y="211"/>
                  </a:moveTo>
                  <a:cubicBezTo>
                    <a:pt x="428" y="208"/>
                    <a:pt x="419" y="196"/>
                    <a:pt x="415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2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2" y="224"/>
                    <a:pt x="2" y="224"/>
                    <a:pt x="2" y="224"/>
                  </a:cubicBezTo>
                  <a:cubicBezTo>
                    <a:pt x="5" y="225"/>
                    <a:pt x="2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4" y="256"/>
                    <a:pt x="35" y="258"/>
                    <a:pt x="29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5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29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5" y="271"/>
                  </a:cubicBezTo>
                  <a:cubicBezTo>
                    <a:pt x="30" y="271"/>
                    <a:pt x="23" y="273"/>
                    <a:pt x="25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3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2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8" y="280"/>
                  </a:cubicBezTo>
                  <a:cubicBezTo>
                    <a:pt x="59" y="280"/>
                    <a:pt x="58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6" y="282"/>
                    <a:pt x="68" y="282"/>
                  </a:cubicBezTo>
                  <a:cubicBezTo>
                    <a:pt x="68" y="284"/>
                    <a:pt x="62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3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5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7" y="272"/>
                    <a:pt x="146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6" y="260"/>
                  </a:cubicBezTo>
                  <a:cubicBezTo>
                    <a:pt x="228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7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3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0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299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4" y="268"/>
                    <a:pt x="353" y="269"/>
                  </a:cubicBezTo>
                  <a:cubicBezTo>
                    <a:pt x="352" y="269"/>
                    <a:pt x="351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3" y="275"/>
                    <a:pt x="252" y="275"/>
                    <a:pt x="251" y="276"/>
                  </a:cubicBezTo>
                  <a:cubicBezTo>
                    <a:pt x="239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59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4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6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299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2" y="290"/>
                    <a:pt x="305" y="287"/>
                    <a:pt x="307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8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0" y="291"/>
                    <a:pt x="392" y="288"/>
                  </a:cubicBezTo>
                  <a:cubicBezTo>
                    <a:pt x="392" y="288"/>
                    <a:pt x="391" y="288"/>
                    <a:pt x="390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0" y="277"/>
                  </a:cubicBezTo>
                  <a:cubicBezTo>
                    <a:pt x="392" y="276"/>
                    <a:pt x="389" y="274"/>
                    <a:pt x="392" y="274"/>
                  </a:cubicBezTo>
                  <a:cubicBezTo>
                    <a:pt x="391" y="274"/>
                    <a:pt x="390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5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6" y="257"/>
                    <a:pt x="419" y="255"/>
                    <a:pt x="417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7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19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5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19" y="223"/>
                    <a:pt x="419" y="223"/>
                    <a:pt x="419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19" y="215"/>
                  </a:cubicBezTo>
                  <a:cubicBezTo>
                    <a:pt x="419" y="214"/>
                    <a:pt x="422" y="213"/>
                    <a:pt x="423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2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2" y="184"/>
                  </a:cubicBezTo>
                  <a:lnTo>
                    <a:pt x="222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85113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87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815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grpSp>
        <p:nvGrpSpPr>
          <p:cNvPr id="25" name="Groep 24"/>
          <p:cNvGrpSpPr>
            <a:grpSpLocks noChangeAspect="1"/>
          </p:cNvGrpSpPr>
          <p:nvPr userDrawn="1"/>
        </p:nvGrpSpPr>
        <p:grpSpPr>
          <a:xfrm>
            <a:off x="1597025" y="1806576"/>
            <a:ext cx="12208318" cy="1944000"/>
            <a:chOff x="-2984500" y="9883775"/>
            <a:chExt cx="12461875" cy="1984375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57150" y="10063163"/>
              <a:ext cx="684213" cy="422275"/>
            </a:xfrm>
            <a:custGeom>
              <a:avLst/>
              <a:gdLst>
                <a:gd name="T0" fmla="*/ 0 w 431"/>
                <a:gd name="T1" fmla="*/ 0 h 266"/>
                <a:gd name="T2" fmla="*/ 62 w 431"/>
                <a:gd name="T3" fmla="*/ 0 h 266"/>
                <a:gd name="T4" fmla="*/ 129 w 431"/>
                <a:gd name="T5" fmla="*/ 179 h 266"/>
                <a:gd name="T6" fmla="*/ 199 w 431"/>
                <a:gd name="T7" fmla="*/ 0 h 266"/>
                <a:gd name="T8" fmla="*/ 240 w 431"/>
                <a:gd name="T9" fmla="*/ 0 h 266"/>
                <a:gd name="T10" fmla="*/ 315 w 431"/>
                <a:gd name="T11" fmla="*/ 179 h 266"/>
                <a:gd name="T12" fmla="*/ 377 w 431"/>
                <a:gd name="T13" fmla="*/ 0 h 266"/>
                <a:gd name="T14" fmla="*/ 431 w 431"/>
                <a:gd name="T15" fmla="*/ 0 h 266"/>
                <a:gd name="T16" fmla="*/ 332 w 431"/>
                <a:gd name="T17" fmla="*/ 266 h 266"/>
                <a:gd name="T18" fmla="*/ 290 w 431"/>
                <a:gd name="T19" fmla="*/ 266 h 266"/>
                <a:gd name="T20" fmla="*/ 216 w 431"/>
                <a:gd name="T21" fmla="*/ 83 h 266"/>
                <a:gd name="T22" fmla="*/ 145 w 431"/>
                <a:gd name="T23" fmla="*/ 266 h 266"/>
                <a:gd name="T24" fmla="*/ 100 w 431"/>
                <a:gd name="T25" fmla="*/ 266 h 266"/>
                <a:gd name="T26" fmla="*/ 0 w 431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66">
                  <a:moveTo>
                    <a:pt x="0" y="0"/>
                  </a:moveTo>
                  <a:lnTo>
                    <a:pt x="62" y="0"/>
                  </a:lnTo>
                  <a:lnTo>
                    <a:pt x="129" y="179"/>
                  </a:lnTo>
                  <a:lnTo>
                    <a:pt x="199" y="0"/>
                  </a:lnTo>
                  <a:lnTo>
                    <a:pt x="240" y="0"/>
                  </a:lnTo>
                  <a:lnTo>
                    <a:pt x="315" y="179"/>
                  </a:lnTo>
                  <a:lnTo>
                    <a:pt x="377" y="0"/>
                  </a:lnTo>
                  <a:lnTo>
                    <a:pt x="431" y="0"/>
                  </a:lnTo>
                  <a:lnTo>
                    <a:pt x="332" y="266"/>
                  </a:lnTo>
                  <a:lnTo>
                    <a:pt x="290" y="266"/>
                  </a:lnTo>
                  <a:lnTo>
                    <a:pt x="216" y="83"/>
                  </a:lnTo>
                  <a:lnTo>
                    <a:pt x="145" y="266"/>
                  </a:lnTo>
                  <a:lnTo>
                    <a:pt x="10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758825" y="10063163"/>
              <a:ext cx="573088" cy="422275"/>
            </a:xfrm>
            <a:custGeom>
              <a:avLst/>
              <a:gdLst>
                <a:gd name="T0" fmla="*/ 232 w 361"/>
                <a:gd name="T1" fmla="*/ 162 h 266"/>
                <a:gd name="T2" fmla="*/ 178 w 361"/>
                <a:gd name="T3" fmla="*/ 54 h 266"/>
                <a:gd name="T4" fmla="*/ 116 w 361"/>
                <a:gd name="T5" fmla="*/ 162 h 266"/>
                <a:gd name="T6" fmla="*/ 232 w 361"/>
                <a:gd name="T7" fmla="*/ 162 h 266"/>
                <a:gd name="T8" fmla="*/ 149 w 361"/>
                <a:gd name="T9" fmla="*/ 0 h 266"/>
                <a:gd name="T10" fmla="*/ 207 w 361"/>
                <a:gd name="T11" fmla="*/ 0 h 266"/>
                <a:gd name="T12" fmla="*/ 361 w 361"/>
                <a:gd name="T13" fmla="*/ 266 h 266"/>
                <a:gd name="T14" fmla="*/ 290 w 361"/>
                <a:gd name="T15" fmla="*/ 266 h 266"/>
                <a:gd name="T16" fmla="*/ 261 w 361"/>
                <a:gd name="T17" fmla="*/ 208 h 266"/>
                <a:gd name="T18" fmla="*/ 91 w 361"/>
                <a:gd name="T19" fmla="*/ 208 h 266"/>
                <a:gd name="T20" fmla="*/ 62 w 361"/>
                <a:gd name="T21" fmla="*/ 266 h 266"/>
                <a:gd name="T22" fmla="*/ 0 w 361"/>
                <a:gd name="T23" fmla="*/ 266 h 266"/>
                <a:gd name="T24" fmla="*/ 149 w 361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66">
                  <a:moveTo>
                    <a:pt x="232" y="162"/>
                  </a:moveTo>
                  <a:lnTo>
                    <a:pt x="178" y="54"/>
                  </a:lnTo>
                  <a:lnTo>
                    <a:pt x="116" y="162"/>
                  </a:lnTo>
                  <a:lnTo>
                    <a:pt x="232" y="162"/>
                  </a:lnTo>
                  <a:close/>
                  <a:moveTo>
                    <a:pt x="149" y="0"/>
                  </a:moveTo>
                  <a:lnTo>
                    <a:pt x="207" y="0"/>
                  </a:lnTo>
                  <a:lnTo>
                    <a:pt x="361" y="266"/>
                  </a:lnTo>
                  <a:lnTo>
                    <a:pt x="290" y="266"/>
                  </a:lnTo>
                  <a:lnTo>
                    <a:pt x="261" y="208"/>
                  </a:lnTo>
                  <a:lnTo>
                    <a:pt x="91" y="208"/>
                  </a:lnTo>
                  <a:lnTo>
                    <a:pt x="62" y="266"/>
                  </a:lnTo>
                  <a:lnTo>
                    <a:pt x="0" y="266"/>
                  </a:lnTo>
                  <a:lnTo>
                    <a:pt x="1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535113" y="10063163"/>
              <a:ext cx="493713" cy="422275"/>
            </a:xfrm>
            <a:custGeom>
              <a:avLst/>
              <a:gdLst>
                <a:gd name="T0" fmla="*/ 15 w 75"/>
                <a:gd name="T1" fmla="*/ 12 h 64"/>
                <a:gd name="T2" fmla="*/ 15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7 w 75"/>
                <a:gd name="T9" fmla="*/ 38 h 64"/>
                <a:gd name="T10" fmla="*/ 37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60 w 75"/>
                <a:gd name="T17" fmla="*/ 64 h 64"/>
                <a:gd name="T18" fmla="*/ 16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6 w 75"/>
                <a:gd name="T25" fmla="*/ 0 h 64"/>
                <a:gd name="T26" fmla="*/ 60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5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5" y="12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2" y="64"/>
                    <a:pt x="60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4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357438" y="10063163"/>
              <a:ext cx="434975" cy="422275"/>
            </a:xfrm>
            <a:custGeom>
              <a:avLst/>
              <a:gdLst>
                <a:gd name="T0" fmla="*/ 0 w 274"/>
                <a:gd name="T1" fmla="*/ 0 h 266"/>
                <a:gd name="T2" fmla="*/ 270 w 274"/>
                <a:gd name="T3" fmla="*/ 0 h 266"/>
                <a:gd name="T4" fmla="*/ 270 w 274"/>
                <a:gd name="T5" fmla="*/ 45 h 266"/>
                <a:gd name="T6" fmla="*/ 62 w 274"/>
                <a:gd name="T7" fmla="*/ 45 h 266"/>
                <a:gd name="T8" fmla="*/ 62 w 274"/>
                <a:gd name="T9" fmla="*/ 104 h 266"/>
                <a:gd name="T10" fmla="*/ 183 w 274"/>
                <a:gd name="T11" fmla="*/ 104 h 266"/>
                <a:gd name="T12" fmla="*/ 183 w 274"/>
                <a:gd name="T13" fmla="*/ 150 h 266"/>
                <a:gd name="T14" fmla="*/ 62 w 274"/>
                <a:gd name="T15" fmla="*/ 150 h 266"/>
                <a:gd name="T16" fmla="*/ 62 w 274"/>
                <a:gd name="T17" fmla="*/ 216 h 266"/>
                <a:gd name="T18" fmla="*/ 274 w 274"/>
                <a:gd name="T19" fmla="*/ 216 h 266"/>
                <a:gd name="T20" fmla="*/ 274 w 274"/>
                <a:gd name="T21" fmla="*/ 266 h 266"/>
                <a:gd name="T22" fmla="*/ 0 w 274"/>
                <a:gd name="T23" fmla="*/ 266 h 266"/>
                <a:gd name="T24" fmla="*/ 0 w 274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6">
                  <a:moveTo>
                    <a:pt x="0" y="0"/>
                  </a:moveTo>
                  <a:lnTo>
                    <a:pt x="270" y="0"/>
                  </a:lnTo>
                  <a:lnTo>
                    <a:pt x="270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3" y="104"/>
                  </a:lnTo>
                  <a:lnTo>
                    <a:pt x="183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4" y="216"/>
                  </a:lnTo>
                  <a:lnTo>
                    <a:pt x="274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3062288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1 w 75"/>
                <a:gd name="T9" fmla="*/ 34 h 64"/>
                <a:gd name="T10" fmla="*/ 61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3857625" y="10063163"/>
              <a:ext cx="98425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4265613" y="10063163"/>
              <a:ext cx="487363" cy="422275"/>
            </a:xfrm>
            <a:custGeom>
              <a:avLst/>
              <a:gdLst>
                <a:gd name="T0" fmla="*/ 0 w 74"/>
                <a:gd name="T1" fmla="*/ 0 h 64"/>
                <a:gd name="T2" fmla="*/ 10 w 74"/>
                <a:gd name="T3" fmla="*/ 0 h 64"/>
                <a:gd name="T4" fmla="*/ 54 w 74"/>
                <a:gd name="T5" fmla="*/ 38 h 64"/>
                <a:gd name="T6" fmla="*/ 62 w 74"/>
                <a:gd name="T7" fmla="*/ 45 h 64"/>
                <a:gd name="T8" fmla="*/ 61 w 74"/>
                <a:gd name="T9" fmla="*/ 34 h 64"/>
                <a:gd name="T10" fmla="*/ 61 w 74"/>
                <a:gd name="T11" fmla="*/ 0 h 64"/>
                <a:gd name="T12" fmla="*/ 74 w 74"/>
                <a:gd name="T13" fmla="*/ 0 h 64"/>
                <a:gd name="T14" fmla="*/ 74 w 74"/>
                <a:gd name="T15" fmla="*/ 64 h 64"/>
                <a:gd name="T16" fmla="*/ 64 w 74"/>
                <a:gd name="T17" fmla="*/ 64 h 64"/>
                <a:gd name="T18" fmla="*/ 18 w 74"/>
                <a:gd name="T19" fmla="*/ 25 h 64"/>
                <a:gd name="T20" fmla="*/ 12 w 74"/>
                <a:gd name="T21" fmla="*/ 19 h 64"/>
                <a:gd name="T22" fmla="*/ 13 w 74"/>
                <a:gd name="T23" fmla="*/ 30 h 64"/>
                <a:gd name="T24" fmla="*/ 13 w 74"/>
                <a:gd name="T25" fmla="*/ 64 h 64"/>
                <a:gd name="T26" fmla="*/ 0 w 74"/>
                <a:gd name="T27" fmla="*/ 64 h 64"/>
                <a:gd name="T28" fmla="*/ 0 w 7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7" y="40"/>
                    <a:pt x="59" y="42"/>
                    <a:pt x="62" y="45"/>
                  </a:cubicBezTo>
                  <a:cubicBezTo>
                    <a:pt x="61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2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056188" y="10063163"/>
              <a:ext cx="492125" cy="422275"/>
            </a:xfrm>
            <a:custGeom>
              <a:avLst/>
              <a:gdLst>
                <a:gd name="T0" fmla="*/ 14 w 75"/>
                <a:gd name="T1" fmla="*/ 12 h 64"/>
                <a:gd name="T2" fmla="*/ 14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6 w 75"/>
                <a:gd name="T9" fmla="*/ 38 h 64"/>
                <a:gd name="T10" fmla="*/ 36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59 w 75"/>
                <a:gd name="T17" fmla="*/ 64 h 64"/>
                <a:gd name="T18" fmla="*/ 15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5 w 75"/>
                <a:gd name="T25" fmla="*/ 0 h 64"/>
                <a:gd name="T26" fmla="*/ 59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4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4" y="1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1" y="64"/>
                    <a:pt x="59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3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3" y="0"/>
                    <a:pt x="1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845175" y="10063163"/>
              <a:ext cx="433388" cy="422275"/>
            </a:xfrm>
            <a:custGeom>
              <a:avLst/>
              <a:gdLst>
                <a:gd name="T0" fmla="*/ 0 w 273"/>
                <a:gd name="T1" fmla="*/ 0 h 266"/>
                <a:gd name="T2" fmla="*/ 273 w 273"/>
                <a:gd name="T3" fmla="*/ 0 h 266"/>
                <a:gd name="T4" fmla="*/ 273 w 273"/>
                <a:gd name="T5" fmla="*/ 45 h 266"/>
                <a:gd name="T6" fmla="*/ 62 w 273"/>
                <a:gd name="T7" fmla="*/ 45 h 266"/>
                <a:gd name="T8" fmla="*/ 62 w 273"/>
                <a:gd name="T9" fmla="*/ 104 h 266"/>
                <a:gd name="T10" fmla="*/ 186 w 273"/>
                <a:gd name="T11" fmla="*/ 104 h 266"/>
                <a:gd name="T12" fmla="*/ 186 w 273"/>
                <a:gd name="T13" fmla="*/ 150 h 266"/>
                <a:gd name="T14" fmla="*/ 62 w 273"/>
                <a:gd name="T15" fmla="*/ 150 h 266"/>
                <a:gd name="T16" fmla="*/ 62 w 273"/>
                <a:gd name="T17" fmla="*/ 216 h 266"/>
                <a:gd name="T18" fmla="*/ 273 w 273"/>
                <a:gd name="T19" fmla="*/ 216 h 266"/>
                <a:gd name="T20" fmla="*/ 273 w 273"/>
                <a:gd name="T21" fmla="*/ 266 h 266"/>
                <a:gd name="T22" fmla="*/ 0 w 273"/>
                <a:gd name="T23" fmla="*/ 266 h 266"/>
                <a:gd name="T24" fmla="*/ 0 w 273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266">
                  <a:moveTo>
                    <a:pt x="0" y="0"/>
                  </a:moveTo>
                  <a:lnTo>
                    <a:pt x="273" y="0"/>
                  </a:lnTo>
                  <a:lnTo>
                    <a:pt x="273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6" y="104"/>
                  </a:lnTo>
                  <a:lnTo>
                    <a:pt x="186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3" y="216"/>
                  </a:lnTo>
                  <a:lnTo>
                    <a:pt x="273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562725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2 w 75"/>
                <a:gd name="T9" fmla="*/ 34 h 64"/>
                <a:gd name="T10" fmla="*/ 62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2" y="36"/>
                    <a:pt x="62" y="3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3055938" y="10750550"/>
              <a:ext cx="4111625" cy="469900"/>
            </a:xfrm>
            <a:custGeom>
              <a:avLst/>
              <a:gdLst>
                <a:gd name="T0" fmla="*/ 621 w 625"/>
                <a:gd name="T1" fmla="*/ 47 h 71"/>
                <a:gd name="T2" fmla="*/ 593 w 625"/>
                <a:gd name="T3" fmla="*/ 41 h 71"/>
                <a:gd name="T4" fmla="*/ 625 w 625"/>
                <a:gd name="T5" fmla="*/ 28 h 71"/>
                <a:gd name="T6" fmla="*/ 591 w 625"/>
                <a:gd name="T7" fmla="*/ 53 h 71"/>
                <a:gd name="T8" fmla="*/ 609 w 625"/>
                <a:gd name="T9" fmla="*/ 20 h 71"/>
                <a:gd name="T10" fmla="*/ 595 w 625"/>
                <a:gd name="T11" fmla="*/ 32 h 71"/>
                <a:gd name="T12" fmla="*/ 569 w 625"/>
                <a:gd name="T13" fmla="*/ 15 h 71"/>
                <a:gd name="T14" fmla="*/ 559 w 625"/>
                <a:gd name="T15" fmla="*/ 56 h 71"/>
                <a:gd name="T16" fmla="*/ 575 w 625"/>
                <a:gd name="T17" fmla="*/ 16 h 71"/>
                <a:gd name="T18" fmla="*/ 591 w 625"/>
                <a:gd name="T19" fmla="*/ 6 h 71"/>
                <a:gd name="T20" fmla="*/ 546 w 625"/>
                <a:gd name="T21" fmla="*/ 56 h 71"/>
                <a:gd name="T22" fmla="*/ 557 w 625"/>
                <a:gd name="T23" fmla="*/ 9 h 71"/>
                <a:gd name="T24" fmla="*/ 525 w 625"/>
                <a:gd name="T25" fmla="*/ 56 h 71"/>
                <a:gd name="T26" fmla="*/ 493 w 625"/>
                <a:gd name="T27" fmla="*/ 0 h 71"/>
                <a:gd name="T28" fmla="*/ 470 w 625"/>
                <a:gd name="T29" fmla="*/ 21 h 71"/>
                <a:gd name="T30" fmla="*/ 493 w 625"/>
                <a:gd name="T31" fmla="*/ 21 h 71"/>
                <a:gd name="T32" fmla="*/ 493 w 625"/>
                <a:gd name="T33" fmla="*/ 5 h 71"/>
                <a:gd name="T34" fmla="*/ 445 w 625"/>
                <a:gd name="T35" fmla="*/ 50 h 71"/>
                <a:gd name="T36" fmla="*/ 434 w 625"/>
                <a:gd name="T37" fmla="*/ 27 h 71"/>
                <a:gd name="T38" fmla="*/ 453 w 625"/>
                <a:gd name="T39" fmla="*/ 39 h 71"/>
                <a:gd name="T40" fmla="*/ 436 w 625"/>
                <a:gd name="T41" fmla="*/ 17 h 71"/>
                <a:gd name="T42" fmla="*/ 438 w 625"/>
                <a:gd name="T43" fmla="*/ 58 h 71"/>
                <a:gd name="T44" fmla="*/ 457 w 625"/>
                <a:gd name="T45" fmla="*/ 19 h 71"/>
                <a:gd name="T46" fmla="*/ 356 w 625"/>
                <a:gd name="T47" fmla="*/ 16 h 71"/>
                <a:gd name="T48" fmla="*/ 339 w 625"/>
                <a:gd name="T49" fmla="*/ 16 h 71"/>
                <a:gd name="T50" fmla="*/ 326 w 625"/>
                <a:gd name="T51" fmla="*/ 21 h 71"/>
                <a:gd name="T52" fmla="*/ 328 w 625"/>
                <a:gd name="T53" fmla="*/ 55 h 71"/>
                <a:gd name="T54" fmla="*/ 345 w 625"/>
                <a:gd name="T55" fmla="*/ 50 h 71"/>
                <a:gd name="T56" fmla="*/ 332 w 625"/>
                <a:gd name="T57" fmla="*/ 43 h 71"/>
                <a:gd name="T58" fmla="*/ 339 w 625"/>
                <a:gd name="T59" fmla="*/ 16 h 71"/>
                <a:gd name="T60" fmla="*/ 311 w 625"/>
                <a:gd name="T61" fmla="*/ 16 h 71"/>
                <a:gd name="T62" fmla="*/ 314 w 625"/>
                <a:gd name="T63" fmla="*/ 2 h 71"/>
                <a:gd name="T64" fmla="*/ 295 w 625"/>
                <a:gd name="T65" fmla="*/ 0 h 71"/>
                <a:gd name="T66" fmla="*/ 275 w 625"/>
                <a:gd name="T67" fmla="*/ 25 h 71"/>
                <a:gd name="T68" fmla="*/ 245 w 625"/>
                <a:gd name="T69" fmla="*/ 24 h 71"/>
                <a:gd name="T70" fmla="*/ 266 w 625"/>
                <a:gd name="T71" fmla="*/ 22 h 71"/>
                <a:gd name="T72" fmla="*/ 255 w 625"/>
                <a:gd name="T73" fmla="*/ 31 h 71"/>
                <a:gd name="T74" fmla="*/ 247 w 625"/>
                <a:gd name="T75" fmla="*/ 58 h 71"/>
                <a:gd name="T76" fmla="*/ 262 w 625"/>
                <a:gd name="T77" fmla="*/ 56 h 71"/>
                <a:gd name="T78" fmla="*/ 244 w 625"/>
                <a:gd name="T79" fmla="*/ 46 h 71"/>
                <a:gd name="T80" fmla="*/ 264 w 625"/>
                <a:gd name="T81" fmla="*/ 46 h 71"/>
                <a:gd name="T82" fmla="*/ 202 w 625"/>
                <a:gd name="T83" fmla="*/ 50 h 71"/>
                <a:gd name="T84" fmla="*/ 199 w 625"/>
                <a:gd name="T85" fmla="*/ 16 h 71"/>
                <a:gd name="T86" fmla="*/ 204 w 625"/>
                <a:gd name="T87" fmla="*/ 58 h 71"/>
                <a:gd name="T88" fmla="*/ 233 w 625"/>
                <a:gd name="T89" fmla="*/ 16 h 71"/>
                <a:gd name="T90" fmla="*/ 154 w 625"/>
                <a:gd name="T91" fmla="*/ 49 h 71"/>
                <a:gd name="T92" fmla="*/ 168 w 625"/>
                <a:gd name="T93" fmla="*/ 21 h 71"/>
                <a:gd name="T94" fmla="*/ 179 w 625"/>
                <a:gd name="T95" fmla="*/ 18 h 71"/>
                <a:gd name="T96" fmla="*/ 147 w 625"/>
                <a:gd name="T97" fmla="*/ 32 h 71"/>
                <a:gd name="T98" fmla="*/ 171 w 625"/>
                <a:gd name="T99" fmla="*/ 52 h 71"/>
                <a:gd name="T100" fmla="*/ 121 w 625"/>
                <a:gd name="T101" fmla="*/ 16 h 71"/>
                <a:gd name="T102" fmla="*/ 103 w 625"/>
                <a:gd name="T103" fmla="*/ 16 h 71"/>
                <a:gd name="T104" fmla="*/ 106 w 625"/>
                <a:gd name="T105" fmla="*/ 24 h 71"/>
                <a:gd name="T106" fmla="*/ 121 w 625"/>
                <a:gd name="T107" fmla="*/ 16 h 71"/>
                <a:gd name="T108" fmla="*/ 51 w 625"/>
                <a:gd name="T109" fmla="*/ 34 h 71"/>
                <a:gd name="T110" fmla="*/ 74 w 625"/>
                <a:gd name="T111" fmla="*/ 31 h 71"/>
                <a:gd name="T112" fmla="*/ 66 w 625"/>
                <a:gd name="T113" fmla="*/ 15 h 71"/>
                <a:gd name="T114" fmla="*/ 47 w 625"/>
                <a:gd name="T115" fmla="*/ 53 h 71"/>
                <a:gd name="T116" fmla="*/ 81 w 625"/>
                <a:gd name="T117" fmla="*/ 30 h 71"/>
                <a:gd name="T118" fmla="*/ 7 w 625"/>
                <a:gd name="T119" fmla="*/ 56 h 71"/>
                <a:gd name="T120" fmla="*/ 18 w 625"/>
                <a:gd name="T121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5" h="71">
                  <a:moveTo>
                    <a:pt x="608" y="57"/>
                  </a:moveTo>
                  <a:cubicBezTo>
                    <a:pt x="610" y="57"/>
                    <a:pt x="611" y="57"/>
                    <a:pt x="612" y="56"/>
                  </a:cubicBezTo>
                  <a:cubicBezTo>
                    <a:pt x="614" y="56"/>
                    <a:pt x="615" y="56"/>
                    <a:pt x="616" y="55"/>
                  </a:cubicBezTo>
                  <a:cubicBezTo>
                    <a:pt x="617" y="55"/>
                    <a:pt x="618" y="54"/>
                    <a:pt x="619" y="54"/>
                  </a:cubicBezTo>
                  <a:cubicBezTo>
                    <a:pt x="621" y="47"/>
                    <a:pt x="621" y="47"/>
                    <a:pt x="621" y="47"/>
                  </a:cubicBezTo>
                  <a:cubicBezTo>
                    <a:pt x="620" y="47"/>
                    <a:pt x="620" y="47"/>
                    <a:pt x="620" y="47"/>
                  </a:cubicBezTo>
                  <a:cubicBezTo>
                    <a:pt x="619" y="48"/>
                    <a:pt x="616" y="49"/>
                    <a:pt x="613" y="50"/>
                  </a:cubicBezTo>
                  <a:cubicBezTo>
                    <a:pt x="611" y="51"/>
                    <a:pt x="608" y="52"/>
                    <a:pt x="605" y="52"/>
                  </a:cubicBezTo>
                  <a:cubicBezTo>
                    <a:pt x="601" y="52"/>
                    <a:pt x="598" y="51"/>
                    <a:pt x="596" y="49"/>
                  </a:cubicBezTo>
                  <a:cubicBezTo>
                    <a:pt x="594" y="47"/>
                    <a:pt x="593" y="44"/>
                    <a:pt x="593" y="41"/>
                  </a:cubicBezTo>
                  <a:cubicBezTo>
                    <a:pt x="593" y="40"/>
                    <a:pt x="593" y="40"/>
                    <a:pt x="593" y="39"/>
                  </a:cubicBezTo>
                  <a:cubicBezTo>
                    <a:pt x="593" y="38"/>
                    <a:pt x="593" y="38"/>
                    <a:pt x="594" y="37"/>
                  </a:cubicBezTo>
                  <a:cubicBezTo>
                    <a:pt x="623" y="37"/>
                    <a:pt x="623" y="37"/>
                    <a:pt x="623" y="37"/>
                  </a:cubicBezTo>
                  <a:cubicBezTo>
                    <a:pt x="624" y="35"/>
                    <a:pt x="624" y="33"/>
                    <a:pt x="624" y="31"/>
                  </a:cubicBezTo>
                  <a:cubicBezTo>
                    <a:pt x="625" y="30"/>
                    <a:pt x="625" y="29"/>
                    <a:pt x="625" y="28"/>
                  </a:cubicBezTo>
                  <a:cubicBezTo>
                    <a:pt x="625" y="24"/>
                    <a:pt x="623" y="21"/>
                    <a:pt x="621" y="18"/>
                  </a:cubicBezTo>
                  <a:cubicBezTo>
                    <a:pt x="619" y="16"/>
                    <a:pt x="615" y="15"/>
                    <a:pt x="611" y="15"/>
                  </a:cubicBezTo>
                  <a:cubicBezTo>
                    <a:pt x="604" y="15"/>
                    <a:pt x="598" y="18"/>
                    <a:pt x="593" y="23"/>
                  </a:cubicBezTo>
                  <a:cubicBezTo>
                    <a:pt x="589" y="28"/>
                    <a:pt x="586" y="35"/>
                    <a:pt x="586" y="42"/>
                  </a:cubicBezTo>
                  <a:cubicBezTo>
                    <a:pt x="586" y="47"/>
                    <a:pt x="588" y="51"/>
                    <a:pt x="591" y="53"/>
                  </a:cubicBezTo>
                  <a:cubicBezTo>
                    <a:pt x="594" y="56"/>
                    <a:pt x="599" y="57"/>
                    <a:pt x="604" y="57"/>
                  </a:cubicBezTo>
                  <a:cubicBezTo>
                    <a:pt x="606" y="57"/>
                    <a:pt x="607" y="57"/>
                    <a:pt x="608" y="57"/>
                  </a:cubicBezTo>
                  <a:moveTo>
                    <a:pt x="595" y="32"/>
                  </a:moveTo>
                  <a:cubicBezTo>
                    <a:pt x="596" y="28"/>
                    <a:pt x="597" y="26"/>
                    <a:pt x="600" y="24"/>
                  </a:cubicBezTo>
                  <a:cubicBezTo>
                    <a:pt x="603" y="21"/>
                    <a:pt x="606" y="20"/>
                    <a:pt x="609" y="20"/>
                  </a:cubicBezTo>
                  <a:cubicBezTo>
                    <a:pt x="612" y="20"/>
                    <a:pt x="615" y="21"/>
                    <a:pt x="616" y="23"/>
                  </a:cubicBezTo>
                  <a:cubicBezTo>
                    <a:pt x="617" y="24"/>
                    <a:pt x="618" y="26"/>
                    <a:pt x="618" y="29"/>
                  </a:cubicBezTo>
                  <a:cubicBezTo>
                    <a:pt x="618" y="29"/>
                    <a:pt x="618" y="30"/>
                    <a:pt x="618" y="30"/>
                  </a:cubicBezTo>
                  <a:cubicBezTo>
                    <a:pt x="618" y="31"/>
                    <a:pt x="618" y="31"/>
                    <a:pt x="618" y="32"/>
                  </a:cubicBezTo>
                  <a:lnTo>
                    <a:pt x="595" y="32"/>
                  </a:lnTo>
                  <a:close/>
                  <a:moveTo>
                    <a:pt x="593" y="1"/>
                  </a:moveTo>
                  <a:cubicBezTo>
                    <a:pt x="592" y="0"/>
                    <a:pt x="591" y="0"/>
                    <a:pt x="590" y="0"/>
                  </a:cubicBezTo>
                  <a:cubicBezTo>
                    <a:pt x="589" y="0"/>
                    <a:pt x="587" y="0"/>
                    <a:pt x="586" y="0"/>
                  </a:cubicBezTo>
                  <a:cubicBezTo>
                    <a:pt x="581" y="0"/>
                    <a:pt x="578" y="1"/>
                    <a:pt x="575" y="4"/>
                  </a:cubicBezTo>
                  <a:cubicBezTo>
                    <a:pt x="572" y="6"/>
                    <a:pt x="570" y="10"/>
                    <a:pt x="569" y="15"/>
                  </a:cubicBezTo>
                  <a:cubicBezTo>
                    <a:pt x="569" y="16"/>
                    <a:pt x="569" y="16"/>
                    <a:pt x="569" y="16"/>
                  </a:cubicBezTo>
                  <a:cubicBezTo>
                    <a:pt x="564" y="16"/>
                    <a:pt x="564" y="16"/>
                    <a:pt x="564" y="16"/>
                  </a:cubicBezTo>
                  <a:cubicBezTo>
                    <a:pt x="563" y="21"/>
                    <a:pt x="563" y="21"/>
                    <a:pt x="563" y="21"/>
                  </a:cubicBezTo>
                  <a:cubicBezTo>
                    <a:pt x="567" y="21"/>
                    <a:pt x="567" y="21"/>
                    <a:pt x="567" y="21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6" y="56"/>
                    <a:pt x="566" y="56"/>
                    <a:pt x="566" y="56"/>
                  </a:cubicBezTo>
                  <a:cubicBezTo>
                    <a:pt x="574" y="21"/>
                    <a:pt x="574" y="21"/>
                    <a:pt x="574" y="21"/>
                  </a:cubicBezTo>
                  <a:cubicBezTo>
                    <a:pt x="586" y="21"/>
                    <a:pt x="586" y="21"/>
                    <a:pt x="586" y="21"/>
                  </a:cubicBezTo>
                  <a:cubicBezTo>
                    <a:pt x="587" y="16"/>
                    <a:pt x="587" y="16"/>
                    <a:pt x="587" y="16"/>
                  </a:cubicBezTo>
                  <a:cubicBezTo>
                    <a:pt x="575" y="16"/>
                    <a:pt x="575" y="16"/>
                    <a:pt x="575" y="16"/>
                  </a:cubicBezTo>
                  <a:cubicBezTo>
                    <a:pt x="576" y="15"/>
                    <a:pt x="576" y="15"/>
                    <a:pt x="576" y="15"/>
                  </a:cubicBezTo>
                  <a:cubicBezTo>
                    <a:pt x="576" y="12"/>
                    <a:pt x="577" y="9"/>
                    <a:pt x="579" y="8"/>
                  </a:cubicBezTo>
                  <a:cubicBezTo>
                    <a:pt x="580" y="6"/>
                    <a:pt x="583" y="5"/>
                    <a:pt x="586" y="5"/>
                  </a:cubicBezTo>
                  <a:cubicBezTo>
                    <a:pt x="586" y="5"/>
                    <a:pt x="588" y="6"/>
                    <a:pt x="589" y="6"/>
                  </a:cubicBezTo>
                  <a:cubicBezTo>
                    <a:pt x="590" y="6"/>
                    <a:pt x="591" y="6"/>
                    <a:pt x="591" y="6"/>
                  </a:cubicBezTo>
                  <a:cubicBezTo>
                    <a:pt x="592" y="6"/>
                    <a:pt x="592" y="6"/>
                    <a:pt x="592" y="6"/>
                  </a:cubicBezTo>
                  <a:lnTo>
                    <a:pt x="593" y="1"/>
                  </a:lnTo>
                  <a:close/>
                  <a:moveTo>
                    <a:pt x="548" y="16"/>
                  </a:moveTo>
                  <a:cubicBezTo>
                    <a:pt x="539" y="56"/>
                    <a:pt x="539" y="56"/>
                    <a:pt x="539" y="56"/>
                  </a:cubicBezTo>
                  <a:cubicBezTo>
                    <a:pt x="546" y="56"/>
                    <a:pt x="546" y="56"/>
                    <a:pt x="546" y="56"/>
                  </a:cubicBezTo>
                  <a:cubicBezTo>
                    <a:pt x="555" y="16"/>
                    <a:pt x="555" y="16"/>
                    <a:pt x="555" y="16"/>
                  </a:cubicBezTo>
                  <a:lnTo>
                    <a:pt x="548" y="16"/>
                  </a:lnTo>
                  <a:close/>
                  <a:moveTo>
                    <a:pt x="551" y="2"/>
                  </a:moveTo>
                  <a:cubicBezTo>
                    <a:pt x="549" y="9"/>
                    <a:pt x="549" y="9"/>
                    <a:pt x="549" y="9"/>
                  </a:cubicBezTo>
                  <a:cubicBezTo>
                    <a:pt x="557" y="9"/>
                    <a:pt x="557" y="9"/>
                    <a:pt x="557" y="9"/>
                  </a:cubicBezTo>
                  <a:cubicBezTo>
                    <a:pt x="559" y="2"/>
                    <a:pt x="559" y="2"/>
                    <a:pt x="559" y="2"/>
                  </a:cubicBezTo>
                  <a:lnTo>
                    <a:pt x="551" y="2"/>
                  </a:lnTo>
                  <a:close/>
                  <a:moveTo>
                    <a:pt x="531" y="0"/>
                  </a:moveTo>
                  <a:cubicBezTo>
                    <a:pt x="518" y="56"/>
                    <a:pt x="518" y="56"/>
                    <a:pt x="518" y="56"/>
                  </a:cubicBezTo>
                  <a:cubicBezTo>
                    <a:pt x="525" y="56"/>
                    <a:pt x="525" y="56"/>
                    <a:pt x="525" y="56"/>
                  </a:cubicBezTo>
                  <a:cubicBezTo>
                    <a:pt x="538" y="0"/>
                    <a:pt x="538" y="0"/>
                    <a:pt x="538" y="0"/>
                  </a:cubicBezTo>
                  <a:lnTo>
                    <a:pt x="531" y="0"/>
                  </a:lnTo>
                  <a:close/>
                  <a:moveTo>
                    <a:pt x="501" y="1"/>
                  </a:moveTo>
                  <a:cubicBezTo>
                    <a:pt x="500" y="0"/>
                    <a:pt x="498" y="0"/>
                    <a:pt x="497" y="0"/>
                  </a:cubicBezTo>
                  <a:cubicBezTo>
                    <a:pt x="496" y="0"/>
                    <a:pt x="495" y="0"/>
                    <a:pt x="493" y="0"/>
                  </a:cubicBezTo>
                  <a:cubicBezTo>
                    <a:pt x="489" y="0"/>
                    <a:pt x="485" y="1"/>
                    <a:pt x="482" y="4"/>
                  </a:cubicBezTo>
                  <a:cubicBezTo>
                    <a:pt x="479" y="6"/>
                    <a:pt x="477" y="10"/>
                    <a:pt x="476" y="15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71" y="16"/>
                    <a:pt x="471" y="16"/>
                    <a:pt x="471" y="16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75" y="21"/>
                    <a:pt x="475" y="21"/>
                    <a:pt x="475" y="21"/>
                  </a:cubicBezTo>
                  <a:cubicBezTo>
                    <a:pt x="467" y="56"/>
                    <a:pt x="467" y="56"/>
                    <a:pt x="467" y="56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93" y="21"/>
                    <a:pt x="493" y="21"/>
                    <a:pt x="493" y="21"/>
                  </a:cubicBezTo>
                  <a:cubicBezTo>
                    <a:pt x="495" y="16"/>
                    <a:pt x="495" y="16"/>
                    <a:pt x="495" y="16"/>
                  </a:cubicBezTo>
                  <a:cubicBezTo>
                    <a:pt x="482" y="16"/>
                    <a:pt x="482" y="16"/>
                    <a:pt x="482" y="16"/>
                  </a:cubicBezTo>
                  <a:cubicBezTo>
                    <a:pt x="483" y="15"/>
                    <a:pt x="483" y="15"/>
                    <a:pt x="483" y="15"/>
                  </a:cubicBezTo>
                  <a:cubicBezTo>
                    <a:pt x="484" y="12"/>
                    <a:pt x="485" y="9"/>
                    <a:pt x="486" y="8"/>
                  </a:cubicBezTo>
                  <a:cubicBezTo>
                    <a:pt x="488" y="6"/>
                    <a:pt x="490" y="5"/>
                    <a:pt x="493" y="5"/>
                  </a:cubicBezTo>
                  <a:cubicBezTo>
                    <a:pt x="494" y="5"/>
                    <a:pt x="495" y="6"/>
                    <a:pt x="496" y="6"/>
                  </a:cubicBezTo>
                  <a:cubicBezTo>
                    <a:pt x="497" y="6"/>
                    <a:pt x="498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lnTo>
                    <a:pt x="501" y="1"/>
                  </a:lnTo>
                  <a:close/>
                  <a:moveTo>
                    <a:pt x="445" y="50"/>
                  </a:moveTo>
                  <a:cubicBezTo>
                    <a:pt x="443" y="51"/>
                    <a:pt x="441" y="52"/>
                    <a:pt x="439" y="52"/>
                  </a:cubicBezTo>
                  <a:cubicBezTo>
                    <a:pt x="436" y="52"/>
                    <a:pt x="434" y="51"/>
                    <a:pt x="432" y="49"/>
                  </a:cubicBezTo>
                  <a:cubicBezTo>
                    <a:pt x="430" y="47"/>
                    <a:pt x="430" y="45"/>
                    <a:pt x="430" y="42"/>
                  </a:cubicBezTo>
                  <a:cubicBezTo>
                    <a:pt x="430" y="39"/>
                    <a:pt x="430" y="36"/>
                    <a:pt x="431" y="34"/>
                  </a:cubicBezTo>
                  <a:cubicBezTo>
                    <a:pt x="431" y="31"/>
                    <a:pt x="432" y="29"/>
                    <a:pt x="434" y="27"/>
                  </a:cubicBezTo>
                  <a:cubicBezTo>
                    <a:pt x="435" y="25"/>
                    <a:pt x="437" y="23"/>
                    <a:pt x="438" y="22"/>
                  </a:cubicBezTo>
                  <a:cubicBezTo>
                    <a:pt x="440" y="21"/>
                    <a:pt x="442" y="21"/>
                    <a:pt x="445" y="21"/>
                  </a:cubicBezTo>
                  <a:cubicBezTo>
                    <a:pt x="448" y="21"/>
                    <a:pt x="450" y="21"/>
                    <a:pt x="451" y="23"/>
                  </a:cubicBezTo>
                  <a:cubicBezTo>
                    <a:pt x="453" y="25"/>
                    <a:pt x="454" y="28"/>
                    <a:pt x="454" y="31"/>
                  </a:cubicBezTo>
                  <a:cubicBezTo>
                    <a:pt x="454" y="34"/>
                    <a:pt x="454" y="36"/>
                    <a:pt x="453" y="39"/>
                  </a:cubicBezTo>
                  <a:cubicBezTo>
                    <a:pt x="452" y="41"/>
                    <a:pt x="451" y="44"/>
                    <a:pt x="450" y="46"/>
                  </a:cubicBezTo>
                  <a:cubicBezTo>
                    <a:pt x="449" y="48"/>
                    <a:pt x="447" y="49"/>
                    <a:pt x="445" y="50"/>
                  </a:cubicBezTo>
                  <a:moveTo>
                    <a:pt x="457" y="19"/>
                  </a:moveTo>
                  <a:cubicBezTo>
                    <a:pt x="454" y="16"/>
                    <a:pt x="450" y="15"/>
                    <a:pt x="446" y="15"/>
                  </a:cubicBezTo>
                  <a:cubicBezTo>
                    <a:pt x="442" y="15"/>
                    <a:pt x="439" y="16"/>
                    <a:pt x="436" y="17"/>
                  </a:cubicBezTo>
                  <a:cubicBezTo>
                    <a:pt x="433" y="19"/>
                    <a:pt x="431" y="21"/>
                    <a:pt x="429" y="23"/>
                  </a:cubicBezTo>
                  <a:cubicBezTo>
                    <a:pt x="427" y="26"/>
                    <a:pt x="425" y="29"/>
                    <a:pt x="424" y="32"/>
                  </a:cubicBezTo>
                  <a:cubicBezTo>
                    <a:pt x="423" y="35"/>
                    <a:pt x="422" y="39"/>
                    <a:pt x="422" y="42"/>
                  </a:cubicBezTo>
                  <a:cubicBezTo>
                    <a:pt x="422" y="47"/>
                    <a:pt x="424" y="51"/>
                    <a:pt x="427" y="53"/>
                  </a:cubicBezTo>
                  <a:cubicBezTo>
                    <a:pt x="429" y="56"/>
                    <a:pt x="433" y="58"/>
                    <a:pt x="438" y="58"/>
                  </a:cubicBezTo>
                  <a:cubicBezTo>
                    <a:pt x="441" y="58"/>
                    <a:pt x="445" y="57"/>
                    <a:pt x="447" y="55"/>
                  </a:cubicBezTo>
                  <a:cubicBezTo>
                    <a:pt x="450" y="54"/>
                    <a:pt x="453" y="52"/>
                    <a:pt x="455" y="49"/>
                  </a:cubicBezTo>
                  <a:cubicBezTo>
                    <a:pt x="457" y="47"/>
                    <a:pt x="458" y="44"/>
                    <a:pt x="459" y="41"/>
                  </a:cubicBezTo>
                  <a:cubicBezTo>
                    <a:pt x="460" y="37"/>
                    <a:pt x="461" y="34"/>
                    <a:pt x="461" y="30"/>
                  </a:cubicBezTo>
                  <a:cubicBezTo>
                    <a:pt x="461" y="25"/>
                    <a:pt x="460" y="22"/>
                    <a:pt x="457" y="19"/>
                  </a:cubicBezTo>
                  <a:moveTo>
                    <a:pt x="395" y="16"/>
                  </a:moveTo>
                  <a:cubicBezTo>
                    <a:pt x="388" y="16"/>
                    <a:pt x="388" y="16"/>
                    <a:pt x="388" y="1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3" y="16"/>
                    <a:pt x="363" y="16"/>
                    <a:pt x="363" y="16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9" y="71"/>
                    <a:pt x="359" y="71"/>
                    <a:pt x="359" y="71"/>
                  </a:cubicBezTo>
                  <a:lnTo>
                    <a:pt x="395" y="16"/>
                  </a:lnTo>
                  <a:close/>
                  <a:moveTo>
                    <a:pt x="339" y="16"/>
                  </a:moveTo>
                  <a:cubicBezTo>
                    <a:pt x="341" y="4"/>
                    <a:pt x="341" y="4"/>
                    <a:pt x="341" y="4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27" y="16"/>
                    <a:pt x="327" y="16"/>
                    <a:pt x="327" y="16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5" y="44"/>
                    <a:pt x="325" y="45"/>
                    <a:pt x="325" y="46"/>
                  </a:cubicBezTo>
                  <a:cubicBezTo>
                    <a:pt x="325" y="47"/>
                    <a:pt x="325" y="47"/>
                    <a:pt x="325" y="48"/>
                  </a:cubicBezTo>
                  <a:cubicBezTo>
                    <a:pt x="325" y="51"/>
                    <a:pt x="326" y="54"/>
                    <a:pt x="328" y="55"/>
                  </a:cubicBezTo>
                  <a:cubicBezTo>
                    <a:pt x="329" y="56"/>
                    <a:pt x="332" y="57"/>
                    <a:pt x="335" y="57"/>
                  </a:cubicBezTo>
                  <a:cubicBezTo>
                    <a:pt x="337" y="57"/>
                    <a:pt x="338" y="57"/>
                    <a:pt x="339" y="57"/>
                  </a:cubicBezTo>
                  <a:cubicBezTo>
                    <a:pt x="341" y="57"/>
                    <a:pt x="342" y="56"/>
                    <a:pt x="344" y="56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4" y="50"/>
                    <a:pt x="343" y="51"/>
                    <a:pt x="342" y="51"/>
                  </a:cubicBezTo>
                  <a:cubicBezTo>
                    <a:pt x="341" y="51"/>
                    <a:pt x="339" y="52"/>
                    <a:pt x="338" y="52"/>
                  </a:cubicBezTo>
                  <a:cubicBezTo>
                    <a:pt x="336" y="52"/>
                    <a:pt x="334" y="51"/>
                    <a:pt x="333" y="50"/>
                  </a:cubicBezTo>
                  <a:cubicBezTo>
                    <a:pt x="333" y="49"/>
                    <a:pt x="332" y="48"/>
                    <a:pt x="332" y="46"/>
                  </a:cubicBezTo>
                  <a:cubicBezTo>
                    <a:pt x="332" y="46"/>
                    <a:pt x="332" y="45"/>
                    <a:pt x="332" y="43"/>
                  </a:cubicBezTo>
                  <a:cubicBezTo>
                    <a:pt x="333" y="42"/>
                    <a:pt x="333" y="41"/>
                    <a:pt x="333" y="40"/>
                  </a:cubicBezTo>
                  <a:cubicBezTo>
                    <a:pt x="337" y="21"/>
                    <a:pt x="337" y="21"/>
                    <a:pt x="337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53" y="16"/>
                    <a:pt x="353" y="16"/>
                    <a:pt x="353" y="16"/>
                  </a:cubicBezTo>
                  <a:lnTo>
                    <a:pt x="339" y="16"/>
                  </a:lnTo>
                  <a:close/>
                  <a:moveTo>
                    <a:pt x="311" y="16"/>
                  </a:moveTo>
                  <a:cubicBezTo>
                    <a:pt x="302" y="56"/>
                    <a:pt x="302" y="56"/>
                    <a:pt x="302" y="56"/>
                  </a:cubicBezTo>
                  <a:cubicBezTo>
                    <a:pt x="309" y="56"/>
                    <a:pt x="309" y="56"/>
                    <a:pt x="309" y="56"/>
                  </a:cubicBezTo>
                  <a:cubicBezTo>
                    <a:pt x="318" y="16"/>
                    <a:pt x="318" y="16"/>
                    <a:pt x="318" y="16"/>
                  </a:cubicBezTo>
                  <a:lnTo>
                    <a:pt x="311" y="16"/>
                  </a:lnTo>
                  <a:close/>
                  <a:moveTo>
                    <a:pt x="314" y="2"/>
                  </a:moveTo>
                  <a:cubicBezTo>
                    <a:pt x="313" y="9"/>
                    <a:pt x="313" y="9"/>
                    <a:pt x="313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2" y="2"/>
                    <a:pt x="322" y="2"/>
                    <a:pt x="322" y="2"/>
                  </a:cubicBezTo>
                  <a:lnTo>
                    <a:pt x="314" y="2"/>
                  </a:lnTo>
                  <a:close/>
                  <a:moveTo>
                    <a:pt x="295" y="0"/>
                  </a:moveTo>
                  <a:cubicBezTo>
                    <a:pt x="282" y="56"/>
                    <a:pt x="282" y="56"/>
                    <a:pt x="282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295" y="0"/>
                  </a:lnTo>
                  <a:close/>
                  <a:moveTo>
                    <a:pt x="262" y="56"/>
                  </a:moveTo>
                  <a:cubicBezTo>
                    <a:pt x="269" y="56"/>
                    <a:pt x="269" y="56"/>
                    <a:pt x="269" y="56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8"/>
                    <a:pt x="275" y="28"/>
                    <a:pt x="275" y="27"/>
                  </a:cubicBezTo>
                  <a:cubicBezTo>
                    <a:pt x="275" y="26"/>
                    <a:pt x="275" y="25"/>
                    <a:pt x="275" y="25"/>
                  </a:cubicBezTo>
                  <a:cubicBezTo>
                    <a:pt x="275" y="21"/>
                    <a:pt x="274" y="19"/>
                    <a:pt x="272" y="17"/>
                  </a:cubicBezTo>
                  <a:cubicBezTo>
                    <a:pt x="269" y="16"/>
                    <a:pt x="265" y="15"/>
                    <a:pt x="260" y="15"/>
                  </a:cubicBezTo>
                  <a:cubicBezTo>
                    <a:pt x="258" y="15"/>
                    <a:pt x="255" y="15"/>
                    <a:pt x="253" y="16"/>
                  </a:cubicBezTo>
                  <a:cubicBezTo>
                    <a:pt x="250" y="16"/>
                    <a:pt x="248" y="17"/>
                    <a:pt x="247" y="17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3"/>
                    <a:pt x="250" y="22"/>
                    <a:pt x="252" y="22"/>
                  </a:cubicBezTo>
                  <a:cubicBezTo>
                    <a:pt x="255" y="21"/>
                    <a:pt x="257" y="21"/>
                    <a:pt x="259" y="21"/>
                  </a:cubicBezTo>
                  <a:cubicBezTo>
                    <a:pt x="261" y="21"/>
                    <a:pt x="262" y="21"/>
                    <a:pt x="263" y="21"/>
                  </a:cubicBezTo>
                  <a:cubicBezTo>
                    <a:pt x="264" y="21"/>
                    <a:pt x="265" y="21"/>
                    <a:pt x="266" y="22"/>
                  </a:cubicBezTo>
                  <a:cubicBezTo>
                    <a:pt x="267" y="22"/>
                    <a:pt x="267" y="23"/>
                    <a:pt x="268" y="24"/>
                  </a:cubicBezTo>
                  <a:cubicBezTo>
                    <a:pt x="268" y="24"/>
                    <a:pt x="269" y="25"/>
                    <a:pt x="269" y="26"/>
                  </a:cubicBezTo>
                  <a:cubicBezTo>
                    <a:pt x="269" y="27"/>
                    <a:pt x="268" y="27"/>
                    <a:pt x="268" y="28"/>
                  </a:cubicBezTo>
                  <a:cubicBezTo>
                    <a:pt x="268" y="28"/>
                    <a:pt x="268" y="29"/>
                    <a:pt x="268" y="30"/>
                  </a:cubicBezTo>
                  <a:cubicBezTo>
                    <a:pt x="263" y="30"/>
                    <a:pt x="259" y="30"/>
                    <a:pt x="255" y="31"/>
                  </a:cubicBezTo>
                  <a:cubicBezTo>
                    <a:pt x="251" y="31"/>
                    <a:pt x="248" y="32"/>
                    <a:pt x="245" y="34"/>
                  </a:cubicBezTo>
                  <a:cubicBezTo>
                    <a:pt x="242" y="35"/>
                    <a:pt x="240" y="37"/>
                    <a:pt x="239" y="39"/>
                  </a:cubicBezTo>
                  <a:cubicBezTo>
                    <a:pt x="237" y="41"/>
                    <a:pt x="237" y="44"/>
                    <a:pt x="237" y="47"/>
                  </a:cubicBezTo>
                  <a:cubicBezTo>
                    <a:pt x="237" y="50"/>
                    <a:pt x="238" y="53"/>
                    <a:pt x="240" y="55"/>
                  </a:cubicBezTo>
                  <a:cubicBezTo>
                    <a:pt x="242" y="57"/>
                    <a:pt x="244" y="58"/>
                    <a:pt x="247" y="58"/>
                  </a:cubicBezTo>
                  <a:cubicBezTo>
                    <a:pt x="249" y="58"/>
                    <a:pt x="251" y="57"/>
                    <a:pt x="253" y="57"/>
                  </a:cubicBezTo>
                  <a:cubicBezTo>
                    <a:pt x="254" y="57"/>
                    <a:pt x="256" y="56"/>
                    <a:pt x="257" y="56"/>
                  </a:cubicBezTo>
                  <a:cubicBezTo>
                    <a:pt x="258" y="55"/>
                    <a:pt x="259" y="54"/>
                    <a:pt x="260" y="54"/>
                  </a:cubicBezTo>
                  <a:cubicBezTo>
                    <a:pt x="261" y="53"/>
                    <a:pt x="262" y="53"/>
                    <a:pt x="263" y="52"/>
                  </a:cubicBezTo>
                  <a:lnTo>
                    <a:pt x="262" y="56"/>
                  </a:lnTo>
                  <a:close/>
                  <a:moveTo>
                    <a:pt x="264" y="46"/>
                  </a:moveTo>
                  <a:cubicBezTo>
                    <a:pt x="262" y="48"/>
                    <a:pt x="260" y="49"/>
                    <a:pt x="258" y="50"/>
                  </a:cubicBezTo>
                  <a:cubicBezTo>
                    <a:pt x="256" y="51"/>
                    <a:pt x="253" y="51"/>
                    <a:pt x="251" y="51"/>
                  </a:cubicBezTo>
                  <a:cubicBezTo>
                    <a:pt x="249" y="51"/>
                    <a:pt x="247" y="51"/>
                    <a:pt x="246" y="50"/>
                  </a:cubicBezTo>
                  <a:cubicBezTo>
                    <a:pt x="244" y="49"/>
                    <a:pt x="244" y="48"/>
                    <a:pt x="244" y="46"/>
                  </a:cubicBezTo>
                  <a:cubicBezTo>
                    <a:pt x="244" y="44"/>
                    <a:pt x="244" y="42"/>
                    <a:pt x="245" y="41"/>
                  </a:cubicBezTo>
                  <a:cubicBezTo>
                    <a:pt x="246" y="40"/>
                    <a:pt x="248" y="39"/>
                    <a:pt x="250" y="38"/>
                  </a:cubicBezTo>
                  <a:cubicBezTo>
                    <a:pt x="252" y="37"/>
                    <a:pt x="254" y="36"/>
                    <a:pt x="257" y="36"/>
                  </a:cubicBezTo>
                  <a:cubicBezTo>
                    <a:pt x="260" y="36"/>
                    <a:pt x="263" y="35"/>
                    <a:pt x="267" y="35"/>
                  </a:cubicBezTo>
                  <a:lnTo>
                    <a:pt x="264" y="46"/>
                  </a:lnTo>
                  <a:close/>
                  <a:moveTo>
                    <a:pt x="226" y="16"/>
                  </a:moveTo>
                  <a:cubicBezTo>
                    <a:pt x="219" y="46"/>
                    <a:pt x="219" y="46"/>
                    <a:pt x="219" y="46"/>
                  </a:cubicBezTo>
                  <a:cubicBezTo>
                    <a:pt x="217" y="48"/>
                    <a:pt x="215" y="49"/>
                    <a:pt x="213" y="50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3" y="51"/>
                    <a:pt x="202" y="50"/>
                  </a:cubicBezTo>
                  <a:cubicBezTo>
                    <a:pt x="201" y="49"/>
                    <a:pt x="200" y="47"/>
                    <a:pt x="200" y="45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1"/>
                    <a:pt x="201" y="40"/>
                    <a:pt x="201" y="39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3"/>
                    <a:pt x="193" y="44"/>
                    <a:pt x="193" y="45"/>
                  </a:cubicBezTo>
                  <a:cubicBezTo>
                    <a:pt x="193" y="46"/>
                    <a:pt x="193" y="46"/>
                    <a:pt x="193" y="47"/>
                  </a:cubicBezTo>
                  <a:cubicBezTo>
                    <a:pt x="193" y="51"/>
                    <a:pt x="194" y="53"/>
                    <a:pt x="196" y="55"/>
                  </a:cubicBezTo>
                  <a:cubicBezTo>
                    <a:pt x="198" y="57"/>
                    <a:pt x="200" y="58"/>
                    <a:pt x="204" y="58"/>
                  </a:cubicBezTo>
                  <a:cubicBezTo>
                    <a:pt x="206" y="58"/>
                    <a:pt x="209" y="57"/>
                    <a:pt x="211" y="56"/>
                  </a:cubicBezTo>
                  <a:cubicBezTo>
                    <a:pt x="213" y="55"/>
                    <a:pt x="216" y="54"/>
                    <a:pt x="218" y="52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33" y="16"/>
                    <a:pt x="233" y="16"/>
                    <a:pt x="233" y="16"/>
                  </a:cubicBezTo>
                  <a:lnTo>
                    <a:pt x="226" y="16"/>
                  </a:lnTo>
                  <a:close/>
                  <a:moveTo>
                    <a:pt x="173" y="46"/>
                  </a:moveTo>
                  <a:cubicBezTo>
                    <a:pt x="171" y="47"/>
                    <a:pt x="169" y="48"/>
                    <a:pt x="167" y="49"/>
                  </a:cubicBezTo>
                  <a:cubicBezTo>
                    <a:pt x="165" y="50"/>
                    <a:pt x="162" y="51"/>
                    <a:pt x="160" y="51"/>
                  </a:cubicBezTo>
                  <a:cubicBezTo>
                    <a:pt x="158" y="51"/>
                    <a:pt x="156" y="50"/>
                    <a:pt x="154" y="49"/>
                  </a:cubicBezTo>
                  <a:cubicBezTo>
                    <a:pt x="153" y="47"/>
                    <a:pt x="152" y="45"/>
                    <a:pt x="152" y="42"/>
                  </a:cubicBezTo>
                  <a:cubicBezTo>
                    <a:pt x="152" y="40"/>
                    <a:pt x="153" y="37"/>
                    <a:pt x="153" y="34"/>
                  </a:cubicBezTo>
                  <a:cubicBezTo>
                    <a:pt x="154" y="32"/>
                    <a:pt x="155" y="29"/>
                    <a:pt x="156" y="28"/>
                  </a:cubicBezTo>
                  <a:cubicBezTo>
                    <a:pt x="158" y="26"/>
                    <a:pt x="159" y="24"/>
                    <a:pt x="161" y="23"/>
                  </a:cubicBezTo>
                  <a:cubicBezTo>
                    <a:pt x="163" y="21"/>
                    <a:pt x="166" y="21"/>
                    <a:pt x="168" y="21"/>
                  </a:cubicBezTo>
                  <a:cubicBezTo>
                    <a:pt x="170" y="21"/>
                    <a:pt x="172" y="21"/>
                    <a:pt x="173" y="21"/>
                  </a:cubicBezTo>
                  <a:cubicBezTo>
                    <a:pt x="175" y="22"/>
                    <a:pt x="176" y="22"/>
                    <a:pt x="178" y="23"/>
                  </a:cubicBezTo>
                  <a:lnTo>
                    <a:pt x="173" y="46"/>
                  </a:lnTo>
                  <a:close/>
                  <a:moveTo>
                    <a:pt x="180" y="16"/>
                  </a:moveTo>
                  <a:cubicBezTo>
                    <a:pt x="179" y="18"/>
                    <a:pt x="179" y="18"/>
                    <a:pt x="179" y="18"/>
                  </a:cubicBezTo>
                  <a:cubicBezTo>
                    <a:pt x="178" y="17"/>
                    <a:pt x="176" y="16"/>
                    <a:pt x="174" y="16"/>
                  </a:cubicBezTo>
                  <a:cubicBezTo>
                    <a:pt x="172" y="15"/>
                    <a:pt x="170" y="15"/>
                    <a:pt x="168" y="15"/>
                  </a:cubicBezTo>
                  <a:cubicBezTo>
                    <a:pt x="165" y="15"/>
                    <a:pt x="162" y="16"/>
                    <a:pt x="159" y="17"/>
                  </a:cubicBezTo>
                  <a:cubicBezTo>
                    <a:pt x="156" y="19"/>
                    <a:pt x="154" y="21"/>
                    <a:pt x="152" y="23"/>
                  </a:cubicBezTo>
                  <a:cubicBezTo>
                    <a:pt x="150" y="26"/>
                    <a:pt x="148" y="29"/>
                    <a:pt x="147" y="32"/>
                  </a:cubicBezTo>
                  <a:cubicBezTo>
                    <a:pt x="146" y="36"/>
                    <a:pt x="145" y="40"/>
                    <a:pt x="145" y="43"/>
                  </a:cubicBezTo>
                  <a:cubicBezTo>
                    <a:pt x="145" y="48"/>
                    <a:pt x="146" y="51"/>
                    <a:pt x="149" y="54"/>
                  </a:cubicBezTo>
                  <a:cubicBezTo>
                    <a:pt x="151" y="56"/>
                    <a:pt x="154" y="57"/>
                    <a:pt x="158" y="57"/>
                  </a:cubicBezTo>
                  <a:cubicBezTo>
                    <a:pt x="160" y="57"/>
                    <a:pt x="163" y="57"/>
                    <a:pt x="165" y="56"/>
                  </a:cubicBezTo>
                  <a:cubicBezTo>
                    <a:pt x="167" y="55"/>
                    <a:pt x="169" y="53"/>
                    <a:pt x="171" y="5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86" y="16"/>
                    <a:pt x="186" y="16"/>
                    <a:pt x="186" y="16"/>
                  </a:cubicBezTo>
                  <a:lnTo>
                    <a:pt x="180" y="16"/>
                  </a:lnTo>
                  <a:close/>
                  <a:moveTo>
                    <a:pt x="121" y="16"/>
                  </a:moveTo>
                  <a:cubicBezTo>
                    <a:pt x="120" y="16"/>
                    <a:pt x="119" y="16"/>
                    <a:pt x="118" y="16"/>
                  </a:cubicBezTo>
                  <a:cubicBezTo>
                    <a:pt x="118" y="16"/>
                    <a:pt x="117" y="16"/>
                    <a:pt x="116" y="16"/>
                  </a:cubicBezTo>
                  <a:cubicBezTo>
                    <a:pt x="114" y="16"/>
                    <a:pt x="112" y="16"/>
                    <a:pt x="109" y="17"/>
                  </a:cubicBezTo>
                  <a:cubicBezTo>
                    <a:pt x="107" y="18"/>
                    <a:pt x="105" y="20"/>
                    <a:pt x="101" y="22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2" y="26"/>
                    <a:pt x="104" y="25"/>
                    <a:pt x="106" y="24"/>
                  </a:cubicBezTo>
                  <a:cubicBezTo>
                    <a:pt x="109" y="23"/>
                    <a:pt x="111" y="23"/>
                    <a:pt x="113" y="23"/>
                  </a:cubicBezTo>
                  <a:cubicBezTo>
                    <a:pt x="114" y="23"/>
                    <a:pt x="115" y="23"/>
                    <a:pt x="116" y="23"/>
                  </a:cubicBezTo>
                  <a:cubicBezTo>
                    <a:pt x="117" y="23"/>
                    <a:pt x="118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21" y="16"/>
                  </a:lnTo>
                  <a:close/>
                  <a:moveTo>
                    <a:pt x="65" y="50"/>
                  </a:moveTo>
                  <a:cubicBezTo>
                    <a:pt x="64" y="51"/>
                    <a:pt x="61" y="52"/>
                    <a:pt x="59" y="52"/>
                  </a:cubicBezTo>
                  <a:cubicBezTo>
                    <a:pt x="56" y="52"/>
                    <a:pt x="54" y="51"/>
                    <a:pt x="52" y="49"/>
                  </a:cubicBezTo>
                  <a:cubicBezTo>
                    <a:pt x="51" y="47"/>
                    <a:pt x="50" y="45"/>
                    <a:pt x="50" y="42"/>
                  </a:cubicBezTo>
                  <a:cubicBezTo>
                    <a:pt x="50" y="39"/>
                    <a:pt x="50" y="36"/>
                    <a:pt x="51" y="34"/>
                  </a:cubicBezTo>
                  <a:cubicBezTo>
                    <a:pt x="52" y="31"/>
                    <a:pt x="53" y="29"/>
                    <a:pt x="54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3" y="21"/>
                    <a:pt x="65" y="21"/>
                  </a:cubicBezTo>
                  <a:cubicBezTo>
                    <a:pt x="68" y="21"/>
                    <a:pt x="70" y="21"/>
                    <a:pt x="72" y="23"/>
                  </a:cubicBezTo>
                  <a:cubicBezTo>
                    <a:pt x="73" y="25"/>
                    <a:pt x="74" y="28"/>
                    <a:pt x="74" y="31"/>
                  </a:cubicBezTo>
                  <a:cubicBezTo>
                    <a:pt x="74" y="34"/>
                    <a:pt x="74" y="36"/>
                    <a:pt x="73" y="39"/>
                  </a:cubicBezTo>
                  <a:cubicBezTo>
                    <a:pt x="73" y="41"/>
                    <a:pt x="72" y="44"/>
                    <a:pt x="70" y="46"/>
                  </a:cubicBezTo>
                  <a:cubicBezTo>
                    <a:pt x="69" y="48"/>
                    <a:pt x="67" y="49"/>
                    <a:pt x="65" y="50"/>
                  </a:cubicBezTo>
                  <a:moveTo>
                    <a:pt x="77" y="19"/>
                  </a:moveTo>
                  <a:cubicBezTo>
                    <a:pt x="74" y="16"/>
                    <a:pt x="71" y="15"/>
                    <a:pt x="66" y="15"/>
                  </a:cubicBezTo>
                  <a:cubicBezTo>
                    <a:pt x="63" y="15"/>
                    <a:pt x="59" y="16"/>
                    <a:pt x="57" y="17"/>
                  </a:cubicBezTo>
                  <a:cubicBezTo>
                    <a:pt x="54" y="19"/>
                    <a:pt x="51" y="21"/>
                    <a:pt x="49" y="23"/>
                  </a:cubicBezTo>
                  <a:cubicBezTo>
                    <a:pt x="47" y="26"/>
                    <a:pt x="46" y="29"/>
                    <a:pt x="44" y="32"/>
                  </a:cubicBezTo>
                  <a:cubicBezTo>
                    <a:pt x="43" y="35"/>
                    <a:pt x="43" y="39"/>
                    <a:pt x="43" y="42"/>
                  </a:cubicBezTo>
                  <a:cubicBezTo>
                    <a:pt x="43" y="47"/>
                    <a:pt x="44" y="51"/>
                    <a:pt x="47" y="53"/>
                  </a:cubicBezTo>
                  <a:cubicBezTo>
                    <a:pt x="50" y="56"/>
                    <a:pt x="53" y="58"/>
                    <a:pt x="58" y="58"/>
                  </a:cubicBezTo>
                  <a:cubicBezTo>
                    <a:pt x="62" y="58"/>
                    <a:pt x="65" y="57"/>
                    <a:pt x="68" y="55"/>
                  </a:cubicBezTo>
                  <a:cubicBezTo>
                    <a:pt x="70" y="54"/>
                    <a:pt x="73" y="52"/>
                    <a:pt x="75" y="49"/>
                  </a:cubicBezTo>
                  <a:cubicBezTo>
                    <a:pt x="77" y="47"/>
                    <a:pt x="79" y="44"/>
                    <a:pt x="80" y="41"/>
                  </a:cubicBezTo>
                  <a:cubicBezTo>
                    <a:pt x="81" y="37"/>
                    <a:pt x="81" y="34"/>
                    <a:pt x="81" y="30"/>
                  </a:cubicBezTo>
                  <a:cubicBezTo>
                    <a:pt x="81" y="25"/>
                    <a:pt x="80" y="22"/>
                    <a:pt x="77" y="19"/>
                  </a:cubicBezTo>
                  <a:moveTo>
                    <a:pt x="46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7305675" y="9944100"/>
              <a:ext cx="2171700" cy="660400"/>
            </a:xfrm>
            <a:custGeom>
              <a:avLst/>
              <a:gdLst>
                <a:gd name="T0" fmla="*/ 209 w 330"/>
                <a:gd name="T1" fmla="*/ 42 h 100"/>
                <a:gd name="T2" fmla="*/ 209 w 330"/>
                <a:gd name="T3" fmla="*/ 34 h 100"/>
                <a:gd name="T4" fmla="*/ 202 w 330"/>
                <a:gd name="T5" fmla="*/ 29 h 100"/>
                <a:gd name="T6" fmla="*/ 169 w 330"/>
                <a:gd name="T7" fmla="*/ 29 h 100"/>
                <a:gd name="T8" fmla="*/ 169 w 330"/>
                <a:gd name="T9" fmla="*/ 47 h 100"/>
                <a:gd name="T10" fmla="*/ 202 w 330"/>
                <a:gd name="T11" fmla="*/ 47 h 100"/>
                <a:gd name="T12" fmla="*/ 209 w 330"/>
                <a:gd name="T13" fmla="*/ 42 h 100"/>
                <a:gd name="T14" fmla="*/ 0 w 330"/>
                <a:gd name="T15" fmla="*/ 0 h 100"/>
                <a:gd name="T16" fmla="*/ 0 w 330"/>
                <a:gd name="T17" fmla="*/ 100 h 100"/>
                <a:gd name="T18" fmla="*/ 330 w 330"/>
                <a:gd name="T19" fmla="*/ 100 h 100"/>
                <a:gd name="T20" fmla="*/ 330 w 330"/>
                <a:gd name="T21" fmla="*/ 0 h 100"/>
                <a:gd name="T22" fmla="*/ 0 w 330"/>
                <a:gd name="T23" fmla="*/ 0 h 100"/>
                <a:gd name="T24" fmla="*/ 109 w 330"/>
                <a:gd name="T25" fmla="*/ 67 h 100"/>
                <a:gd name="T26" fmla="*/ 93 w 330"/>
                <a:gd name="T27" fmla="*/ 82 h 100"/>
                <a:gd name="T28" fmla="*/ 53 w 330"/>
                <a:gd name="T29" fmla="*/ 82 h 100"/>
                <a:gd name="T30" fmla="*/ 37 w 330"/>
                <a:gd name="T31" fmla="*/ 67 h 100"/>
                <a:gd name="T32" fmla="*/ 37 w 330"/>
                <a:gd name="T33" fmla="*/ 18 h 100"/>
                <a:gd name="T34" fmla="*/ 52 w 330"/>
                <a:gd name="T35" fmla="*/ 18 h 100"/>
                <a:gd name="T36" fmla="*/ 52 w 330"/>
                <a:gd name="T37" fmla="*/ 70 h 100"/>
                <a:gd name="T38" fmla="*/ 94 w 330"/>
                <a:gd name="T39" fmla="*/ 70 h 100"/>
                <a:gd name="T40" fmla="*/ 94 w 330"/>
                <a:gd name="T41" fmla="*/ 18 h 100"/>
                <a:gd name="T42" fmla="*/ 109 w 330"/>
                <a:gd name="T43" fmla="*/ 18 h 100"/>
                <a:gd name="T44" fmla="*/ 109 w 330"/>
                <a:gd name="T45" fmla="*/ 67 h 100"/>
                <a:gd name="T46" fmla="*/ 208 w 330"/>
                <a:gd name="T47" fmla="*/ 82 h 100"/>
                <a:gd name="T48" fmla="*/ 183 w 330"/>
                <a:gd name="T49" fmla="*/ 58 h 100"/>
                <a:gd name="T50" fmla="*/ 169 w 330"/>
                <a:gd name="T51" fmla="*/ 58 h 100"/>
                <a:gd name="T52" fmla="*/ 169 w 330"/>
                <a:gd name="T53" fmla="*/ 82 h 100"/>
                <a:gd name="T54" fmla="*/ 154 w 330"/>
                <a:gd name="T55" fmla="*/ 82 h 100"/>
                <a:gd name="T56" fmla="*/ 154 w 330"/>
                <a:gd name="T57" fmla="*/ 18 h 100"/>
                <a:gd name="T58" fmla="*/ 209 w 330"/>
                <a:gd name="T59" fmla="*/ 18 h 100"/>
                <a:gd name="T60" fmla="*/ 223 w 330"/>
                <a:gd name="T61" fmla="*/ 31 h 100"/>
                <a:gd name="T62" fmla="*/ 223 w 330"/>
                <a:gd name="T63" fmla="*/ 46 h 100"/>
                <a:gd name="T64" fmla="*/ 209 w 330"/>
                <a:gd name="T65" fmla="*/ 58 h 100"/>
                <a:gd name="T66" fmla="*/ 200 w 330"/>
                <a:gd name="T67" fmla="*/ 58 h 100"/>
                <a:gd name="T68" fmla="*/ 230 w 330"/>
                <a:gd name="T69" fmla="*/ 82 h 100"/>
                <a:gd name="T70" fmla="*/ 208 w 330"/>
                <a:gd name="T7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0" h="100">
                  <a:moveTo>
                    <a:pt x="209" y="42"/>
                  </a:moveTo>
                  <a:cubicBezTo>
                    <a:pt x="209" y="34"/>
                    <a:pt x="209" y="34"/>
                    <a:pt x="209" y="34"/>
                  </a:cubicBezTo>
                  <a:cubicBezTo>
                    <a:pt x="209" y="30"/>
                    <a:pt x="206" y="29"/>
                    <a:pt x="202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6" y="47"/>
                    <a:pt x="209" y="46"/>
                    <a:pt x="209" y="42"/>
                  </a:cubicBezTo>
                  <a:close/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0" y="0"/>
                    <a:pt x="330" y="0"/>
                    <a:pt x="330" y="0"/>
                  </a:cubicBezTo>
                  <a:lnTo>
                    <a:pt x="0" y="0"/>
                  </a:lnTo>
                  <a:close/>
                  <a:moveTo>
                    <a:pt x="109" y="67"/>
                  </a:moveTo>
                  <a:cubicBezTo>
                    <a:pt x="109" y="79"/>
                    <a:pt x="105" y="82"/>
                    <a:pt x="9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41" y="82"/>
                    <a:pt x="37" y="79"/>
                    <a:pt x="37" y="6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67"/>
                  </a:lnTo>
                  <a:close/>
                  <a:moveTo>
                    <a:pt x="208" y="82"/>
                  </a:moveTo>
                  <a:cubicBezTo>
                    <a:pt x="183" y="58"/>
                    <a:pt x="183" y="58"/>
                    <a:pt x="183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18" y="18"/>
                    <a:pt x="223" y="22"/>
                    <a:pt x="223" y="31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54"/>
                    <a:pt x="218" y="58"/>
                    <a:pt x="209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30" y="82"/>
                    <a:pt x="230" y="82"/>
                    <a:pt x="230" y="82"/>
                  </a:cubicBezTo>
                  <a:lnTo>
                    <a:pt x="20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-2984500" y="9883775"/>
              <a:ext cx="2816225" cy="19843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2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8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2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7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5 w 428"/>
                <a:gd name="T95" fmla="*/ 227 h 300"/>
                <a:gd name="T96" fmla="*/ 419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3" y="211"/>
                  </a:moveTo>
                  <a:cubicBezTo>
                    <a:pt x="428" y="208"/>
                    <a:pt x="419" y="196"/>
                    <a:pt x="415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2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2" y="224"/>
                    <a:pt x="2" y="224"/>
                    <a:pt x="2" y="224"/>
                  </a:cubicBezTo>
                  <a:cubicBezTo>
                    <a:pt x="5" y="225"/>
                    <a:pt x="2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4" y="256"/>
                    <a:pt x="35" y="258"/>
                    <a:pt x="29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5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29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5" y="271"/>
                  </a:cubicBezTo>
                  <a:cubicBezTo>
                    <a:pt x="30" y="271"/>
                    <a:pt x="23" y="273"/>
                    <a:pt x="25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3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2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8" y="280"/>
                  </a:cubicBezTo>
                  <a:cubicBezTo>
                    <a:pt x="59" y="280"/>
                    <a:pt x="58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6" y="282"/>
                    <a:pt x="68" y="282"/>
                  </a:cubicBezTo>
                  <a:cubicBezTo>
                    <a:pt x="68" y="284"/>
                    <a:pt x="62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3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5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7" y="272"/>
                    <a:pt x="146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6" y="260"/>
                  </a:cubicBezTo>
                  <a:cubicBezTo>
                    <a:pt x="228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7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3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0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299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4" y="268"/>
                    <a:pt x="353" y="269"/>
                  </a:cubicBezTo>
                  <a:cubicBezTo>
                    <a:pt x="352" y="269"/>
                    <a:pt x="351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3" y="275"/>
                    <a:pt x="252" y="275"/>
                    <a:pt x="251" y="276"/>
                  </a:cubicBezTo>
                  <a:cubicBezTo>
                    <a:pt x="239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59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4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6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299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2" y="290"/>
                    <a:pt x="305" y="287"/>
                    <a:pt x="307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8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0" y="291"/>
                    <a:pt x="392" y="288"/>
                  </a:cubicBezTo>
                  <a:cubicBezTo>
                    <a:pt x="392" y="288"/>
                    <a:pt x="391" y="288"/>
                    <a:pt x="390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0" y="277"/>
                  </a:cubicBezTo>
                  <a:cubicBezTo>
                    <a:pt x="392" y="276"/>
                    <a:pt x="389" y="274"/>
                    <a:pt x="392" y="274"/>
                  </a:cubicBezTo>
                  <a:cubicBezTo>
                    <a:pt x="391" y="274"/>
                    <a:pt x="390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5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6" y="257"/>
                    <a:pt x="419" y="255"/>
                    <a:pt x="417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7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19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5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19" y="223"/>
                    <a:pt x="419" y="223"/>
                    <a:pt x="419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19" y="215"/>
                  </a:cubicBezTo>
                  <a:cubicBezTo>
                    <a:pt x="419" y="214"/>
                    <a:pt x="422" y="213"/>
                    <a:pt x="423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2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2" y="184"/>
                  </a:cubicBezTo>
                  <a:lnTo>
                    <a:pt x="222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65128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6313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1080000" y="9792000"/>
            <a:ext cx="2808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85800" y="8128000"/>
            <a:ext cx="7840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44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6313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1080000" y="9792000"/>
            <a:ext cx="2808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85800" y="8128000"/>
            <a:ext cx="7840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8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6313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1080000" y="9792000"/>
            <a:ext cx="2808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85800" y="8128000"/>
            <a:ext cx="7840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52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67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8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8" r:id="rId2"/>
    <p:sldLayoutId id="2147483679" r:id="rId3"/>
    <p:sldLayoutId id="2147483671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mailto:info@vanrijn-debruyn.com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hyperlink" Target="mailto:info@schramanursery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emf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1437000"/>
          </a:xfrm>
        </p:spPr>
        <p:txBody>
          <a:bodyPr/>
          <a:lstStyle/>
          <a:p>
            <a:r>
              <a:rPr lang="nl-NL" dirty="0"/>
              <a:t>Sleedoorn </a:t>
            </a:r>
            <a:r>
              <a:rPr lang="nl-NL" dirty="0" smtClean="0"/>
              <a:t>- onderstam WUR-S766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Marc Ravesloot, Gondy </a:t>
            </a:r>
            <a:r>
              <a:rPr lang="nl-NL" dirty="0" err="1"/>
              <a:t>Heijerman</a:t>
            </a:r>
            <a:r>
              <a:rPr lang="nl-NL" dirty="0"/>
              <a:t>, Pieter van der Steeg, Lidwien Dubois</a:t>
            </a:r>
          </a:p>
          <a:p>
            <a:r>
              <a:rPr lang="nl-NL" dirty="0"/>
              <a:t>Alwin </a:t>
            </a:r>
            <a:r>
              <a:rPr lang="nl-NL" dirty="0" err="1"/>
              <a:t>Ebbens</a:t>
            </a:r>
            <a:r>
              <a:rPr lang="nl-NL" dirty="0"/>
              <a:t>, Paul Janssen, Pieter van </a:t>
            </a:r>
            <a:r>
              <a:rPr lang="nl-NL" dirty="0" smtClean="0"/>
              <a:t>Rijn, </a:t>
            </a:r>
            <a:r>
              <a:rPr lang="nl-NL" dirty="0" err="1"/>
              <a:t>Luciano</a:t>
            </a:r>
            <a:r>
              <a:rPr lang="nl-NL" dirty="0"/>
              <a:t> </a:t>
            </a:r>
            <a:r>
              <a:rPr lang="nl-NL" dirty="0" err="1"/>
              <a:t>Schrama</a:t>
            </a:r>
            <a:r>
              <a:rPr lang="nl-NL" dirty="0"/>
              <a:t>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1080000" y="11795400"/>
            <a:ext cx="13608000" cy="938476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300" b="1" dirty="0" smtClean="0"/>
              <a:t>Achtergrond</a:t>
            </a:r>
            <a:endParaRPr lang="nl-NL" sz="3300" b="1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4294967295"/>
          </p:nvPr>
        </p:nvSpPr>
        <p:spPr>
          <a:xfrm>
            <a:off x="15024151" y="11523663"/>
            <a:ext cx="13608000" cy="2554303"/>
          </a:xfrm>
          <a:prstGeom prst="rect">
            <a:avLst/>
          </a:prstGeom>
        </p:spPr>
        <p:txBody>
          <a:bodyPr lIns="0" tIns="396000" rIns="0" bIns="0">
            <a:spAutoFit/>
          </a:bodyPr>
          <a:lstStyle/>
          <a:p>
            <a:pPr marL="0" lvl="0" indent="0">
              <a:lnSpc>
                <a:spcPts val="4200"/>
              </a:lnSpc>
              <a:spcBef>
                <a:spcPts val="0"/>
              </a:spcBef>
              <a:buNone/>
            </a:pPr>
            <a:endParaRPr lang="nl-NL" sz="3300" i="1" dirty="0" smtClean="0">
              <a:solidFill>
                <a:srgbClr val="005172"/>
              </a:solidFill>
            </a:endParaRPr>
          </a:p>
          <a:p>
            <a:pPr marL="0" lvl="0" indent="0">
              <a:lnSpc>
                <a:spcPts val="4200"/>
              </a:lnSpc>
              <a:spcBef>
                <a:spcPts val="0"/>
              </a:spcBef>
              <a:buNone/>
            </a:pPr>
            <a:endParaRPr lang="nl-NL" sz="3300" i="1" dirty="0">
              <a:solidFill>
                <a:srgbClr val="005172"/>
              </a:solidFill>
            </a:endParaRPr>
          </a:p>
          <a:p>
            <a:pPr marL="0" lvl="0" indent="0">
              <a:lnSpc>
                <a:spcPts val="4200"/>
              </a:lnSpc>
              <a:spcBef>
                <a:spcPts val="0"/>
              </a:spcBef>
              <a:buNone/>
            </a:pPr>
            <a:endParaRPr lang="nl-NL" sz="3300" i="1" dirty="0" smtClean="0">
              <a:solidFill>
                <a:srgbClr val="005172"/>
              </a:solidFill>
            </a:endParaRPr>
          </a:p>
          <a:p>
            <a:pPr marL="0" lvl="0" indent="0">
              <a:lnSpc>
                <a:spcPts val="4200"/>
              </a:lnSpc>
              <a:spcBef>
                <a:spcPts val="0"/>
              </a:spcBef>
              <a:buNone/>
            </a:pP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4294967295"/>
          </p:nvPr>
        </p:nvSpPr>
        <p:spPr>
          <a:xfrm>
            <a:off x="1080000" y="26700856"/>
            <a:ext cx="13608000" cy="938476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300" b="1" dirty="0" smtClean="0"/>
              <a:t>Doelstelling</a:t>
            </a:r>
            <a:endParaRPr lang="nl-NL" sz="3300" b="1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4294967295"/>
          </p:nvPr>
        </p:nvSpPr>
        <p:spPr>
          <a:xfrm>
            <a:off x="2078458" y="27056116"/>
            <a:ext cx="1075288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000" dirty="0" smtClean="0">
                <a:solidFill>
                  <a:schemeClr val="accent6"/>
                </a:solidFill>
              </a:rPr>
              <a:t>I</a:t>
            </a:r>
            <a:endParaRPr lang="nl-NL" sz="3000" dirty="0">
              <a:solidFill>
                <a:schemeClr val="accent6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4294967295"/>
          </p:nvPr>
        </p:nvSpPr>
        <p:spPr>
          <a:xfrm>
            <a:off x="15552000" y="22024929"/>
            <a:ext cx="13608000" cy="147708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300" b="1" dirty="0" smtClean="0"/>
              <a:t>Fruitteeltkundige eigenschappen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endParaRPr lang="nl-NL" sz="3300" b="1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4294967295"/>
          </p:nvPr>
        </p:nvSpPr>
        <p:spPr>
          <a:xfrm>
            <a:off x="1109180" y="21565294"/>
            <a:ext cx="13608000" cy="938476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300" b="1" dirty="0" smtClean="0"/>
              <a:t>Ervaring opdoen met WUR S766</a:t>
            </a:r>
            <a:endParaRPr lang="nl-NL" sz="3300" b="1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4294967295"/>
          </p:nvPr>
        </p:nvSpPr>
        <p:spPr>
          <a:xfrm>
            <a:off x="1072545" y="32629859"/>
            <a:ext cx="13608000" cy="35907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200" b="1" dirty="0" smtClean="0">
                <a:solidFill>
                  <a:schemeClr val="accent6"/>
                </a:solidFill>
              </a:rPr>
              <a:t>Tabel 1. </a:t>
            </a:r>
            <a:r>
              <a:rPr lang="nl-NL" sz="2200" dirty="0" smtClean="0">
                <a:solidFill>
                  <a:schemeClr val="accent6"/>
                </a:solidFill>
              </a:rPr>
              <a:t>Pilothouders in Nederland </a:t>
            </a:r>
            <a:endParaRPr lang="nl-NL" sz="2200" dirty="0">
              <a:solidFill>
                <a:schemeClr val="accent6"/>
              </a:solidFill>
            </a:endParaRP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4294967295"/>
          </p:nvPr>
        </p:nvSpPr>
        <p:spPr>
          <a:xfrm>
            <a:off x="15552000" y="28724624"/>
            <a:ext cx="13608000" cy="71814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lvl="0" indent="0">
              <a:lnSpc>
                <a:spcPts val="2800"/>
              </a:lnSpc>
              <a:spcBef>
                <a:spcPts val="0"/>
              </a:spcBef>
              <a:buNone/>
            </a:pPr>
            <a:endParaRPr lang="nl-NL" sz="3000" dirty="0"/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3000" dirty="0" smtClean="0">
                <a:solidFill>
                  <a:schemeClr val="accent6"/>
                </a:solidFill>
              </a:rPr>
              <a:t>www.wageningenur.nl/S766</a:t>
            </a:r>
            <a:r>
              <a:rPr lang="nl-NL" dirty="0" smtClean="0">
                <a:solidFill>
                  <a:schemeClr val="accent6"/>
                </a:solidFill>
              </a:rPr>
              <a:t> 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4294967295"/>
          </p:nvPr>
        </p:nvSpPr>
        <p:spPr>
          <a:xfrm>
            <a:off x="24860250" y="36838936"/>
            <a:ext cx="1651800" cy="756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ts val="2800"/>
              </a:lnSpc>
              <a:spcBef>
                <a:spcPts val="0"/>
              </a:spcBef>
              <a:buNone/>
            </a:pPr>
            <a:endParaRPr lang="nl-NL" sz="2200" dirty="0">
              <a:solidFill>
                <a:srgbClr val="000000"/>
              </a:solidFill>
            </a:endParaRP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4294967295"/>
          </p:nvPr>
        </p:nvSpPr>
        <p:spPr>
          <a:xfrm>
            <a:off x="15552000" y="11846719"/>
            <a:ext cx="13608000" cy="938476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300" b="1" dirty="0" smtClean="0"/>
              <a:t>Hoe bestelt u bomen op WUR S766</a:t>
            </a:r>
            <a:endParaRPr lang="nl-NL" sz="3300" b="1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4294967295"/>
          </p:nvPr>
        </p:nvSpPr>
        <p:spPr>
          <a:xfrm>
            <a:off x="15552000" y="12723813"/>
            <a:ext cx="13608000" cy="2600470"/>
          </a:xfrm>
          <a:prstGeom prst="rect">
            <a:avLst/>
          </a:prstGeom>
        </p:spPr>
        <p:txBody>
          <a:bodyPr tIns="39600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schemeClr val="accent6"/>
                </a:solidFill>
              </a:rPr>
              <a:t>Bomen van ras Victoria op WUR-S766 zijn beperkt beschikbaar voor seizoen 2016-2017. In principe worden bomen alleen </a:t>
            </a:r>
            <a:r>
              <a:rPr lang="nl-NL" dirty="0">
                <a:solidFill>
                  <a:schemeClr val="accent6"/>
                </a:solidFill>
              </a:rPr>
              <a:t>op bestelling </a:t>
            </a:r>
            <a:r>
              <a:rPr lang="nl-NL" dirty="0" smtClean="0">
                <a:solidFill>
                  <a:schemeClr val="accent6"/>
                </a:solidFill>
              </a:rPr>
              <a:t>gemaakt</a:t>
            </a:r>
            <a:r>
              <a:rPr lang="nl-NL" dirty="0">
                <a:solidFill>
                  <a:schemeClr val="accent6"/>
                </a:solidFill>
              </a:rPr>
              <a:t>. U dient </a:t>
            </a:r>
            <a:r>
              <a:rPr lang="nl-NL" dirty="0" smtClean="0">
                <a:solidFill>
                  <a:schemeClr val="accent6"/>
                </a:solidFill>
              </a:rPr>
              <a:t>daartoe </a:t>
            </a:r>
            <a:r>
              <a:rPr lang="nl-NL" dirty="0">
                <a:solidFill>
                  <a:schemeClr val="accent6"/>
                </a:solidFill>
              </a:rPr>
              <a:t>zelf </a:t>
            </a:r>
            <a:r>
              <a:rPr lang="nl-NL" dirty="0" smtClean="0">
                <a:solidFill>
                  <a:schemeClr val="accent6"/>
                </a:solidFill>
              </a:rPr>
              <a:t>afspraken te maken met een van onderstaande boomkwekers:</a:t>
            </a:r>
            <a:endParaRPr lang="nl-NL" dirty="0"/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4294967295"/>
          </p:nvPr>
        </p:nvSpPr>
        <p:spPr>
          <a:xfrm>
            <a:off x="15554325" y="19069713"/>
            <a:ext cx="13608000" cy="29515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800" b="1" dirty="0" err="1"/>
              <a:t>Schrama</a:t>
            </a:r>
            <a:r>
              <a:rPr lang="en-US" sz="2800" b="1" dirty="0"/>
              <a:t> Boomkwekerijen B.V.</a:t>
            </a:r>
          </a:p>
          <a:p>
            <a:pPr marL="0" indent="0">
              <a:buNone/>
            </a:pPr>
            <a:r>
              <a:rPr lang="en-US" sz="2800" i="1" dirty="0" smtClean="0"/>
              <a:t>Prof</a:t>
            </a:r>
            <a:r>
              <a:rPr lang="en-US" sz="2800" i="1" dirty="0"/>
              <a:t>. </a:t>
            </a:r>
            <a:r>
              <a:rPr lang="en-US" sz="2800" i="1" dirty="0" err="1"/>
              <a:t>Zuurlaan</a:t>
            </a:r>
            <a:r>
              <a:rPr lang="en-US" sz="2800" i="1" dirty="0"/>
              <a:t> </a:t>
            </a:r>
            <a:r>
              <a:rPr lang="en-US" sz="2800" i="1" dirty="0" smtClean="0"/>
              <a:t>10   8256 </a:t>
            </a:r>
            <a:r>
              <a:rPr lang="en-US" sz="2800" i="1" dirty="0"/>
              <a:t>PE </a:t>
            </a:r>
            <a:r>
              <a:rPr lang="en-US" sz="2800" i="1" dirty="0" smtClean="0"/>
              <a:t>  BIDDINGHUIZEN</a:t>
            </a:r>
            <a:r>
              <a:rPr lang="en-US" sz="2800" i="1" dirty="0"/>
              <a:t/>
            </a:r>
            <a:br>
              <a:rPr lang="en-US" sz="2800" i="1" dirty="0"/>
            </a:br>
            <a:endParaRPr lang="en-US" sz="2800" i="1" dirty="0"/>
          </a:p>
          <a:p>
            <a:r>
              <a:rPr lang="en-US" sz="2800" b="1" i="1" dirty="0" err="1"/>
              <a:t>Telefoon</a:t>
            </a:r>
            <a:r>
              <a:rPr lang="en-US" sz="2800" b="1" i="1" dirty="0"/>
              <a:t>:</a:t>
            </a:r>
            <a:r>
              <a:rPr lang="en-US" sz="2800" i="1" dirty="0"/>
              <a:t> </a:t>
            </a:r>
            <a:r>
              <a:rPr lang="en-US" sz="2800" i="1" dirty="0" smtClean="0"/>
              <a:t> (+</a:t>
            </a:r>
            <a:r>
              <a:rPr lang="en-US" sz="2800" i="1" dirty="0"/>
              <a:t>31) 321 331646 </a:t>
            </a:r>
          </a:p>
          <a:p>
            <a:r>
              <a:rPr lang="en-US" sz="2800" b="1" i="1" dirty="0" smtClean="0"/>
              <a:t>Email</a:t>
            </a:r>
            <a:r>
              <a:rPr lang="en-US" sz="2800" b="1" i="1" dirty="0"/>
              <a:t>:</a:t>
            </a:r>
            <a:r>
              <a:rPr lang="en-US" sz="2800" i="1" dirty="0"/>
              <a:t> </a:t>
            </a:r>
            <a:r>
              <a:rPr lang="en-US" sz="2800" i="1" dirty="0" smtClean="0"/>
              <a:t> </a:t>
            </a:r>
            <a:r>
              <a:rPr lang="en-US" sz="2800" i="1" dirty="0" smtClean="0">
                <a:hlinkClick r:id="rId2"/>
              </a:rPr>
              <a:t>info@schramanursery.nl</a:t>
            </a:r>
            <a:r>
              <a:rPr lang="en-US" sz="2800" i="1" dirty="0" smtClean="0"/>
              <a:t> </a:t>
            </a:r>
            <a:endParaRPr lang="en-US" sz="2800" i="1" dirty="0"/>
          </a:p>
          <a:p>
            <a:pPr marL="0" lvl="0" indent="0">
              <a:lnSpc>
                <a:spcPts val="4200"/>
              </a:lnSpc>
              <a:spcBef>
                <a:spcPts val="0"/>
              </a:spcBef>
              <a:buNone/>
            </a:pPr>
            <a:endParaRPr lang="nl-NL" sz="3000" dirty="0">
              <a:solidFill>
                <a:srgbClr val="000000"/>
              </a:solidFill>
            </a:endParaRP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4294967295"/>
          </p:nvPr>
        </p:nvSpPr>
        <p:spPr>
          <a:xfrm>
            <a:off x="15554325" y="15505113"/>
            <a:ext cx="13608000" cy="3483788"/>
          </a:xfrm>
          <a:prstGeom prst="rect">
            <a:avLst/>
          </a:prstGeom>
        </p:spPr>
        <p:txBody>
          <a:bodyPr tIns="396000">
            <a:spAutoFit/>
          </a:bodyPr>
          <a:lstStyle/>
          <a:p>
            <a:pPr marL="0" indent="0" fontAlgn="t">
              <a:buNone/>
            </a:pPr>
            <a:r>
              <a:rPr lang="en-US" sz="2800" b="1" dirty="0" smtClean="0"/>
              <a:t>Van </a:t>
            </a:r>
            <a:r>
              <a:rPr lang="en-US" sz="2800" b="1" dirty="0"/>
              <a:t>Rijn-de </a:t>
            </a:r>
            <a:r>
              <a:rPr lang="en-US" sz="2800" b="1" dirty="0" err="1"/>
              <a:t>Bruyn</a:t>
            </a:r>
            <a:r>
              <a:rPr lang="en-US" sz="2800" b="1" dirty="0"/>
              <a:t> </a:t>
            </a:r>
            <a:r>
              <a:rPr lang="en-US" sz="2800" b="1" dirty="0" smtClean="0"/>
              <a:t>B.V.</a:t>
            </a:r>
            <a:endParaRPr lang="en-US" sz="2800" b="1" dirty="0"/>
          </a:p>
          <a:p>
            <a:pPr marL="0" indent="0" fontAlgn="t">
              <a:buNone/>
            </a:pPr>
            <a:r>
              <a:rPr lang="en-US" sz="2800" i="1" dirty="0" err="1"/>
              <a:t>Egelweg</a:t>
            </a:r>
            <a:r>
              <a:rPr lang="en-US" sz="2800" i="1" dirty="0"/>
              <a:t> </a:t>
            </a:r>
            <a:r>
              <a:rPr lang="en-US" sz="2800" i="1" dirty="0" smtClean="0"/>
              <a:t>1   5406 </a:t>
            </a:r>
            <a:r>
              <a:rPr lang="en-US" sz="2800" i="1" dirty="0"/>
              <a:t>PD </a:t>
            </a:r>
            <a:r>
              <a:rPr lang="en-US" sz="2800" i="1" dirty="0" smtClean="0"/>
              <a:t>  UDEN</a:t>
            </a:r>
          </a:p>
          <a:p>
            <a:pPr fontAlgn="t"/>
            <a:endParaRPr lang="en-US" sz="2800" b="1" i="1" dirty="0" smtClean="0"/>
          </a:p>
          <a:p>
            <a:pPr fontAlgn="t"/>
            <a:r>
              <a:rPr lang="en-US" sz="2800" b="1" i="1" dirty="0" err="1" smtClean="0"/>
              <a:t>Telefoon</a:t>
            </a:r>
            <a:r>
              <a:rPr lang="en-US" sz="2800" b="1" i="1" dirty="0" smtClean="0"/>
              <a:t>: </a:t>
            </a:r>
            <a:r>
              <a:rPr lang="en-US" sz="2800" dirty="0"/>
              <a:t>+31 (0)413-367575                                </a:t>
            </a:r>
            <a:endParaRPr lang="en-US" sz="2800" dirty="0" smtClean="0"/>
          </a:p>
          <a:p>
            <a:pPr fontAlgn="t"/>
            <a:r>
              <a:rPr lang="en-US" sz="2800" b="1" i="1" dirty="0" smtClean="0"/>
              <a:t>Email</a:t>
            </a:r>
            <a:r>
              <a:rPr lang="en-US" sz="2800" b="1" i="1" dirty="0"/>
              <a:t>: </a:t>
            </a:r>
            <a:r>
              <a:rPr lang="en-US" sz="2800" dirty="0">
                <a:hlinkClick r:id="rId3"/>
              </a:rPr>
              <a:t>info@vanrijn-debruyn.com</a:t>
            </a:r>
            <a:r>
              <a:rPr lang="en-US" sz="2800" dirty="0"/>
              <a:t>  </a:t>
            </a:r>
          </a:p>
          <a:p>
            <a:pPr marL="0" lvl="0" indent="0">
              <a:lnSpc>
                <a:spcPts val="4200"/>
              </a:lnSpc>
              <a:spcBef>
                <a:spcPts val="0"/>
              </a:spcBef>
              <a:buNone/>
            </a:pPr>
            <a:endParaRPr lang="nl-NL" dirty="0"/>
          </a:p>
        </p:txBody>
      </p:sp>
      <p:sp>
        <p:nvSpPr>
          <p:cNvPr id="24" name="Tijdelijke aanduiding voor tekst 23"/>
          <p:cNvSpPr>
            <a:spLocks noGrp="1"/>
          </p:cNvSpPr>
          <p:nvPr>
            <p:ph type="body" sz="quarter" idx="4294967295"/>
          </p:nvPr>
        </p:nvSpPr>
        <p:spPr>
          <a:xfrm flipH="1">
            <a:off x="5295900" y="27451050"/>
            <a:ext cx="4021771" cy="72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ts val="4200"/>
              </a:lnSpc>
              <a:spcBef>
                <a:spcPts val="0"/>
              </a:spcBef>
              <a:buNone/>
            </a:pPr>
            <a:endParaRPr lang="nl-NL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4294967295"/>
          </p:nvPr>
        </p:nvSpPr>
        <p:spPr>
          <a:xfrm>
            <a:off x="15552000" y="23516383"/>
            <a:ext cx="13608000" cy="484748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61950" lvl="0" indent="-361950">
              <a:lnSpc>
                <a:spcPts val="42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nl-NL" sz="3000" dirty="0" smtClean="0">
                <a:solidFill>
                  <a:srgbClr val="000000"/>
                </a:solidFill>
              </a:rPr>
              <a:t>WUR S766 </a:t>
            </a:r>
            <a:r>
              <a:rPr lang="nl-NL" sz="3000" dirty="0">
                <a:solidFill>
                  <a:srgbClr val="000000"/>
                </a:solidFill>
              </a:rPr>
              <a:t>gaf beste combinatie van eigenschappen: rustige groei &amp; hoge productie </a:t>
            </a:r>
            <a:r>
              <a:rPr lang="nl-NL" sz="3000" dirty="0" smtClean="0">
                <a:solidFill>
                  <a:srgbClr val="000000"/>
                </a:solidFill>
              </a:rPr>
              <a:t>efficiëntie (productie per cm stamomvang) </a:t>
            </a:r>
            <a:endParaRPr lang="nl-NL" sz="3000" dirty="0">
              <a:solidFill>
                <a:srgbClr val="000000"/>
              </a:solidFill>
            </a:endParaRPr>
          </a:p>
          <a:p>
            <a:pPr marL="361950" lvl="0" indent="-361950">
              <a:lnSpc>
                <a:spcPts val="42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nl-NL" sz="3000" dirty="0">
                <a:solidFill>
                  <a:srgbClr val="000000"/>
                </a:solidFill>
              </a:rPr>
              <a:t>Groeikracht:  &lt; </a:t>
            </a:r>
            <a:r>
              <a:rPr lang="nl-NL" sz="3000" dirty="0" smtClean="0">
                <a:solidFill>
                  <a:srgbClr val="000000"/>
                </a:solidFill>
              </a:rPr>
              <a:t>St </a:t>
            </a:r>
            <a:r>
              <a:rPr lang="nl-NL" sz="3000" dirty="0">
                <a:solidFill>
                  <a:srgbClr val="000000"/>
                </a:solidFill>
              </a:rPr>
              <a:t>Julien A;  &gt; VVA-1 </a:t>
            </a:r>
          </a:p>
          <a:p>
            <a:pPr marL="361950" lvl="0" indent="-361950">
              <a:lnSpc>
                <a:spcPts val="42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nl-NL" sz="3000" dirty="0">
                <a:solidFill>
                  <a:srgbClr val="000000"/>
                </a:solidFill>
              </a:rPr>
              <a:t>Groeireductie ten opzichte </a:t>
            </a:r>
            <a:r>
              <a:rPr lang="nl-NL" sz="3000" dirty="0" smtClean="0">
                <a:solidFill>
                  <a:srgbClr val="000000"/>
                </a:solidFill>
              </a:rPr>
              <a:t>St </a:t>
            </a:r>
            <a:r>
              <a:rPr lang="nl-NL" sz="3000" dirty="0">
                <a:solidFill>
                  <a:srgbClr val="000000"/>
                </a:solidFill>
              </a:rPr>
              <a:t>Julien A:  </a:t>
            </a:r>
            <a:r>
              <a:rPr lang="nl-NL" sz="3000" dirty="0" smtClean="0">
                <a:solidFill>
                  <a:srgbClr val="000000"/>
                </a:solidFill>
              </a:rPr>
              <a:t>circa 35</a:t>
            </a:r>
            <a:r>
              <a:rPr lang="nl-NL" sz="3000" dirty="0">
                <a:solidFill>
                  <a:srgbClr val="000000"/>
                </a:solidFill>
              </a:rPr>
              <a:t>%</a:t>
            </a:r>
          </a:p>
          <a:p>
            <a:pPr marL="361950" lvl="0" indent="-361950">
              <a:lnSpc>
                <a:spcPts val="42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nl-NL" sz="3000" dirty="0" smtClean="0">
                <a:solidFill>
                  <a:srgbClr val="000000"/>
                </a:solidFill>
              </a:rPr>
              <a:t>Goede vruchtbaarheid </a:t>
            </a:r>
            <a:endParaRPr lang="nl-NL" sz="3000" dirty="0">
              <a:solidFill>
                <a:srgbClr val="000000"/>
              </a:solidFill>
            </a:endParaRPr>
          </a:p>
          <a:p>
            <a:pPr marL="361950" lvl="0" indent="-361950">
              <a:lnSpc>
                <a:spcPts val="42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nl-NL" sz="3000" dirty="0" smtClean="0">
                <a:solidFill>
                  <a:srgbClr val="000000"/>
                </a:solidFill>
              </a:rPr>
              <a:t>Goede vruchtgrootte </a:t>
            </a:r>
          </a:p>
          <a:p>
            <a:pPr marL="361950" lvl="0" indent="-361950">
              <a:lnSpc>
                <a:spcPts val="42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nl-NL" sz="3000" dirty="0" err="1" smtClean="0">
                <a:solidFill>
                  <a:srgbClr val="000000"/>
                </a:solidFill>
              </a:rPr>
              <a:t>Gedoorndheid</a:t>
            </a:r>
            <a:r>
              <a:rPr lang="nl-NL" sz="3000" dirty="0" smtClean="0">
                <a:solidFill>
                  <a:srgbClr val="000000"/>
                </a:solidFill>
              </a:rPr>
              <a:t> WUR-S766</a:t>
            </a:r>
            <a:r>
              <a:rPr lang="nl-NL" sz="3000" dirty="0">
                <a:solidFill>
                  <a:srgbClr val="000000"/>
                </a:solidFill>
              </a:rPr>
              <a:t>: matig</a:t>
            </a:r>
          </a:p>
          <a:p>
            <a:pPr marL="361950" lvl="0" indent="-361950">
              <a:lnSpc>
                <a:spcPts val="42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nl-NL" sz="3000" dirty="0">
                <a:solidFill>
                  <a:srgbClr val="000000"/>
                </a:solidFill>
              </a:rPr>
              <a:t>Winterhardheid: USDA code 5a, zeer goed, (-28,8°C tot -23,4°C)</a:t>
            </a:r>
          </a:p>
          <a:p>
            <a:pPr marL="361950" lvl="0" indent="-361950">
              <a:lnSpc>
                <a:spcPts val="4200"/>
              </a:lnSpc>
              <a:spcBef>
                <a:spcPts val="0"/>
              </a:spcBef>
              <a:buFont typeface="Verdana" pitchFamily="34" charset="0"/>
              <a:buChar char="•"/>
            </a:pPr>
            <a:endParaRPr lang="nl-NL" sz="3000" dirty="0">
              <a:solidFill>
                <a:srgbClr val="000000"/>
              </a:solidFill>
            </a:endParaRP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4294967295"/>
          </p:nvPr>
        </p:nvSpPr>
        <p:spPr>
          <a:xfrm>
            <a:off x="1080000" y="22847514"/>
            <a:ext cx="13608000" cy="215443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000" dirty="0" smtClean="0">
                <a:solidFill>
                  <a:schemeClr val="accent6"/>
                </a:solidFill>
              </a:rPr>
              <a:t>Om meer praktijkervaring op te doen met de nieuwe onderstam zijn  in de belangrijke regio’s in het voorjaar van 2015 op tien bedrijven pilots aangeplant met zowel </a:t>
            </a:r>
            <a:r>
              <a:rPr lang="nl-NL" sz="3000" dirty="0" err="1" smtClean="0">
                <a:solidFill>
                  <a:schemeClr val="accent6"/>
                </a:solidFill>
              </a:rPr>
              <a:t>Opal</a:t>
            </a:r>
            <a:r>
              <a:rPr lang="nl-NL" sz="3000" dirty="0" smtClean="0">
                <a:solidFill>
                  <a:schemeClr val="accent6"/>
                </a:solidFill>
              </a:rPr>
              <a:t>, Victoria en </a:t>
            </a:r>
            <a:r>
              <a:rPr lang="nl-NL" sz="3000" dirty="0" err="1" smtClean="0">
                <a:solidFill>
                  <a:schemeClr val="accent6"/>
                </a:solidFill>
              </a:rPr>
              <a:t>Lazoet</a:t>
            </a:r>
            <a:r>
              <a:rPr lang="nl-NL" sz="3000" dirty="0" smtClean="0">
                <a:solidFill>
                  <a:schemeClr val="accent6"/>
                </a:solidFill>
              </a:rPr>
              <a:t>-rassen. VVA-1 en St Julien A zijn daarbij de referentieonderstammen.</a:t>
            </a:r>
            <a:endParaRPr lang="nl-NL" sz="3000" dirty="0">
              <a:solidFill>
                <a:schemeClr val="accent6"/>
              </a:solidFill>
            </a:endParaRPr>
          </a:p>
        </p:txBody>
      </p:sp>
      <p:sp>
        <p:nvSpPr>
          <p:cNvPr id="27" name="Tijdelijke aanduiding voor tekst 26"/>
          <p:cNvSpPr>
            <a:spLocks noGrp="1"/>
          </p:cNvSpPr>
          <p:nvPr>
            <p:ph type="body" sz="quarter" idx="4294967295"/>
          </p:nvPr>
        </p:nvSpPr>
        <p:spPr>
          <a:xfrm>
            <a:off x="3248916" y="26422350"/>
            <a:ext cx="3913883" cy="396534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wrap="square" lIns="0" tIns="39600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endParaRPr lang="nl-NL" sz="3300" b="1" dirty="0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sz="quarter" idx="4294967295"/>
          </p:nvPr>
        </p:nvSpPr>
        <p:spPr>
          <a:xfrm>
            <a:off x="1079999" y="38048786"/>
            <a:ext cx="5078121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200" b="1" dirty="0" smtClean="0">
                <a:solidFill>
                  <a:schemeClr val="accent6"/>
                </a:solidFill>
              </a:rPr>
              <a:t>Foto 1. </a:t>
            </a:r>
            <a:r>
              <a:rPr lang="nl-NL" sz="2200" dirty="0" smtClean="0">
                <a:solidFill>
                  <a:schemeClr val="accent6"/>
                </a:solidFill>
              </a:rPr>
              <a:t>Vermeerdering WUR-S766 uit weefselkweek bij </a:t>
            </a:r>
            <a:r>
              <a:rPr lang="nl-NL" sz="2200" dirty="0" err="1" smtClean="0">
                <a:solidFill>
                  <a:schemeClr val="accent6"/>
                </a:solidFill>
              </a:rPr>
              <a:t>Schrama</a:t>
            </a:r>
            <a:r>
              <a:rPr lang="nl-NL" sz="2200" dirty="0" smtClean="0">
                <a:solidFill>
                  <a:schemeClr val="accent6"/>
                </a:solidFill>
              </a:rPr>
              <a:t> vruchtboomkwekerijen.</a:t>
            </a:r>
            <a:endParaRPr lang="nl-NL" sz="2200" dirty="0">
              <a:solidFill>
                <a:schemeClr val="accent6"/>
              </a:solidFill>
            </a:endParaRPr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sz="quarter" idx="4294967295"/>
          </p:nvPr>
        </p:nvSpPr>
        <p:spPr>
          <a:xfrm>
            <a:off x="7454900" y="38016524"/>
            <a:ext cx="659968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200" b="1" dirty="0" smtClean="0">
                <a:solidFill>
                  <a:schemeClr val="accent6"/>
                </a:solidFill>
              </a:rPr>
              <a:t>Foto 2. </a:t>
            </a:r>
            <a:r>
              <a:rPr lang="nl-NL" sz="2200" dirty="0" smtClean="0">
                <a:solidFill>
                  <a:schemeClr val="accent6"/>
                </a:solidFill>
              </a:rPr>
              <a:t> Herfstbeeld pilotaanplant Proeftuin Randwijk. Van voor naar achter resp., 5x </a:t>
            </a:r>
            <a:r>
              <a:rPr lang="nl-NL" sz="2200" dirty="0" err="1" smtClean="0">
                <a:solidFill>
                  <a:schemeClr val="accent6"/>
                </a:solidFill>
              </a:rPr>
              <a:t>Opal</a:t>
            </a:r>
            <a:r>
              <a:rPr lang="nl-NL" sz="2200" dirty="0" smtClean="0">
                <a:solidFill>
                  <a:schemeClr val="accent6"/>
                </a:solidFill>
              </a:rPr>
              <a:t> op: St Julien A, VVA-1, WUR-S766.</a:t>
            </a:r>
            <a:endParaRPr lang="nl-NL" sz="2200" dirty="0">
              <a:solidFill>
                <a:schemeClr val="accent6"/>
              </a:solidFill>
            </a:endParaRPr>
          </a:p>
        </p:txBody>
      </p:sp>
      <p:sp>
        <p:nvSpPr>
          <p:cNvPr id="32" name="Tijdelijke aanduiding voor tekst 31"/>
          <p:cNvSpPr>
            <a:spLocks noGrp="1"/>
          </p:cNvSpPr>
          <p:nvPr>
            <p:ph type="body" sz="quarter" idx="4294967295"/>
          </p:nvPr>
        </p:nvSpPr>
        <p:spPr>
          <a:xfrm>
            <a:off x="15554324" y="38709601"/>
            <a:ext cx="9648825" cy="71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nl-NL" sz="2200" b="1" dirty="0" smtClean="0">
                <a:solidFill>
                  <a:schemeClr val="accent6"/>
                </a:solidFill>
              </a:rPr>
              <a:t>Foto 3. </a:t>
            </a:r>
            <a:r>
              <a:rPr lang="nl-NL" sz="2200" dirty="0">
                <a:solidFill>
                  <a:schemeClr val="accent6"/>
                </a:solidFill>
              </a:rPr>
              <a:t>t</a:t>
            </a:r>
            <a:r>
              <a:rPr lang="nl-NL" sz="2200" dirty="0" smtClean="0">
                <a:solidFill>
                  <a:schemeClr val="accent6"/>
                </a:solidFill>
              </a:rPr>
              <a:t>er illustratie: effecten van verschillende ent /onderstam combinaties op </a:t>
            </a:r>
            <a:r>
              <a:rPr lang="nl-NL" sz="2200" dirty="0" err="1" smtClean="0">
                <a:solidFill>
                  <a:schemeClr val="accent6"/>
                </a:solidFill>
              </a:rPr>
              <a:t>vroegheid</a:t>
            </a:r>
            <a:r>
              <a:rPr lang="nl-NL" sz="2200" dirty="0" smtClean="0">
                <a:solidFill>
                  <a:schemeClr val="accent6"/>
                </a:solidFill>
              </a:rPr>
              <a:t>, vruchtmaat en uniformiteit bij </a:t>
            </a:r>
            <a:r>
              <a:rPr lang="nl-NL" sz="2200" dirty="0" err="1" smtClean="0">
                <a:solidFill>
                  <a:schemeClr val="accent6"/>
                </a:solidFill>
              </a:rPr>
              <a:t>Opal</a:t>
            </a:r>
            <a:r>
              <a:rPr lang="nl-NL" sz="2200" dirty="0" smtClean="0">
                <a:solidFill>
                  <a:schemeClr val="accent6"/>
                </a:solidFill>
              </a:rPr>
              <a:t>.</a:t>
            </a:r>
            <a:endParaRPr lang="nl-NL" sz="2200" dirty="0">
              <a:solidFill>
                <a:schemeClr val="accent6"/>
              </a:solidFill>
            </a:endParaRPr>
          </a:p>
        </p:txBody>
      </p:sp>
      <p:sp>
        <p:nvSpPr>
          <p:cNvPr id="33" name="Tijdelijke aanduiding voor tekst 32"/>
          <p:cNvSpPr>
            <a:spLocks noGrp="1"/>
          </p:cNvSpPr>
          <p:nvPr>
            <p:ph type="body" sz="quarter" idx="4294967295"/>
          </p:nvPr>
        </p:nvSpPr>
        <p:spPr>
          <a:xfrm>
            <a:off x="15554325" y="27935638"/>
            <a:ext cx="13608000" cy="938476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300" b="1" dirty="0" smtClean="0"/>
              <a:t>Informatie WUR S766 via het web</a:t>
            </a:r>
            <a:endParaRPr lang="nl-NL" sz="3300" b="1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4294967295"/>
          </p:nvPr>
        </p:nvSpPr>
        <p:spPr>
          <a:xfrm>
            <a:off x="1080000" y="12857162"/>
            <a:ext cx="13608000" cy="1023357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000" dirty="0">
                <a:solidFill>
                  <a:schemeClr val="accent6"/>
                </a:solidFill>
              </a:rPr>
              <a:t>Sinds 1987 voert PPO </a:t>
            </a:r>
            <a:r>
              <a:rPr lang="nl-NL" sz="3000" dirty="0" smtClean="0">
                <a:solidFill>
                  <a:schemeClr val="accent6"/>
                </a:solidFill>
              </a:rPr>
              <a:t>Fruit selectieonderzoek </a:t>
            </a:r>
            <a:r>
              <a:rPr lang="nl-NL" sz="3000" dirty="0">
                <a:solidFill>
                  <a:schemeClr val="accent6"/>
                </a:solidFill>
              </a:rPr>
              <a:t>uit naar </a:t>
            </a:r>
            <a:r>
              <a:rPr lang="nl-NL" sz="3000" i="1" u="sng" dirty="0">
                <a:solidFill>
                  <a:schemeClr val="accent6"/>
                </a:solidFill>
              </a:rPr>
              <a:t>Prunus </a:t>
            </a:r>
            <a:r>
              <a:rPr lang="nl-NL" sz="3000" i="1" u="sng" dirty="0" err="1">
                <a:solidFill>
                  <a:schemeClr val="accent6"/>
                </a:solidFill>
              </a:rPr>
              <a:t>spinosa</a:t>
            </a:r>
            <a:r>
              <a:rPr lang="nl-NL" sz="3000" i="1" u="sng" dirty="0">
                <a:solidFill>
                  <a:schemeClr val="accent6"/>
                </a:solidFill>
              </a:rPr>
              <a:t> </a:t>
            </a:r>
            <a:r>
              <a:rPr lang="nl-NL" sz="3000" dirty="0">
                <a:solidFill>
                  <a:schemeClr val="accent6"/>
                </a:solidFill>
              </a:rPr>
              <a:t>(sleedoorn) als onderstam voor </a:t>
            </a:r>
            <a:r>
              <a:rPr lang="nl-NL" sz="3000" dirty="0" smtClean="0">
                <a:solidFill>
                  <a:schemeClr val="accent6"/>
                </a:solidFill>
              </a:rPr>
              <a:t>intensieve pruimenteelt. Op basis </a:t>
            </a:r>
            <a:r>
              <a:rPr lang="nl-NL" sz="3000" dirty="0">
                <a:solidFill>
                  <a:schemeClr val="accent6"/>
                </a:solidFill>
              </a:rPr>
              <a:t>van de </a:t>
            </a:r>
            <a:r>
              <a:rPr lang="nl-NL" sz="3000" dirty="0" smtClean="0">
                <a:solidFill>
                  <a:schemeClr val="accent6"/>
                </a:solidFill>
              </a:rPr>
              <a:t>waargenomen fruitteeltkundige eigenschappen is nummer S766 geselecteerd voor introductie in de steenfruitteelt. </a:t>
            </a:r>
            <a:r>
              <a:rPr lang="nl-NL" sz="3000" dirty="0">
                <a:solidFill>
                  <a:schemeClr val="accent6"/>
                </a:solidFill>
              </a:rPr>
              <a:t>Ingedeeld naar groeikracht is </a:t>
            </a:r>
            <a:r>
              <a:rPr lang="nl-NL" sz="3000" dirty="0" smtClean="0">
                <a:solidFill>
                  <a:schemeClr val="accent6"/>
                </a:solidFill>
              </a:rPr>
              <a:t>S766 </a:t>
            </a:r>
            <a:r>
              <a:rPr lang="nl-NL" sz="3000" dirty="0">
                <a:solidFill>
                  <a:schemeClr val="accent6"/>
                </a:solidFill>
              </a:rPr>
              <a:t>zwakker dan </a:t>
            </a:r>
            <a:r>
              <a:rPr lang="nl-NL" sz="3000" dirty="0" smtClean="0">
                <a:solidFill>
                  <a:schemeClr val="accent6"/>
                </a:solidFill>
              </a:rPr>
              <a:t>St </a:t>
            </a:r>
            <a:r>
              <a:rPr lang="nl-NL" sz="3000" dirty="0">
                <a:solidFill>
                  <a:schemeClr val="accent6"/>
                </a:solidFill>
              </a:rPr>
              <a:t>Julien A en sterker dan VVA-1. </a:t>
            </a:r>
            <a:r>
              <a:rPr lang="nl-NL" sz="3000" dirty="0" smtClean="0">
                <a:solidFill>
                  <a:schemeClr val="accent6"/>
                </a:solidFill>
              </a:rPr>
              <a:t>De </a:t>
            </a:r>
            <a:r>
              <a:rPr lang="nl-NL" sz="3000" dirty="0">
                <a:solidFill>
                  <a:schemeClr val="accent6"/>
                </a:solidFill>
              </a:rPr>
              <a:t>nieuwe virusvrije onderstam is </a:t>
            </a:r>
            <a:r>
              <a:rPr lang="nl-NL" sz="3000" dirty="0" smtClean="0">
                <a:solidFill>
                  <a:schemeClr val="accent6"/>
                </a:solidFill>
              </a:rPr>
              <a:t>sinds 2014 kwekersrechtelijk </a:t>
            </a:r>
            <a:r>
              <a:rPr lang="nl-NL" sz="3000" dirty="0">
                <a:solidFill>
                  <a:schemeClr val="accent6"/>
                </a:solidFill>
              </a:rPr>
              <a:t>en merkenrechtelijk </a:t>
            </a:r>
            <a:r>
              <a:rPr lang="nl-NL" sz="3000" dirty="0" smtClean="0">
                <a:solidFill>
                  <a:schemeClr val="accent6"/>
                </a:solidFill>
              </a:rPr>
              <a:t>beschermd en wordt op de markt gebracht onder de naam WUR-S766. </a:t>
            </a:r>
            <a:r>
              <a:rPr lang="nl-NL" sz="3000" dirty="0">
                <a:solidFill>
                  <a:schemeClr val="accent6"/>
                </a:solidFill>
              </a:rPr>
              <a:t>Vegetatieve vermeerdering vindt plaats via </a:t>
            </a:r>
            <a:r>
              <a:rPr lang="nl-NL" sz="3000" dirty="0" smtClean="0">
                <a:solidFill>
                  <a:schemeClr val="accent6"/>
                </a:solidFill>
              </a:rPr>
              <a:t>zowel weefselkweek als zomerstek</a:t>
            </a:r>
            <a:r>
              <a:rPr lang="nl-NL" sz="3000" dirty="0">
                <a:solidFill>
                  <a:schemeClr val="accent6"/>
                </a:solidFill>
              </a:rPr>
              <a:t>. </a:t>
            </a:r>
            <a:endParaRPr lang="nl-NL" sz="3000" dirty="0" smtClean="0">
              <a:solidFill>
                <a:schemeClr val="accent6"/>
              </a:solidFill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000" dirty="0" smtClean="0">
                <a:solidFill>
                  <a:schemeClr val="accent6"/>
                </a:solidFill>
              </a:rPr>
              <a:t>De eerste voorraad geproduceerde </a:t>
            </a:r>
            <a:r>
              <a:rPr lang="nl-NL" sz="3000" dirty="0">
                <a:solidFill>
                  <a:schemeClr val="accent6"/>
                </a:solidFill>
              </a:rPr>
              <a:t>bomen </a:t>
            </a:r>
            <a:r>
              <a:rPr lang="nl-NL" sz="3000" dirty="0" smtClean="0">
                <a:solidFill>
                  <a:schemeClr val="accent6"/>
                </a:solidFill>
              </a:rPr>
              <a:t>is gebruikt </a:t>
            </a:r>
            <a:r>
              <a:rPr lang="nl-NL" sz="3000" dirty="0">
                <a:solidFill>
                  <a:schemeClr val="accent6"/>
                </a:solidFill>
              </a:rPr>
              <a:t>voor aanvullend onderzoek en on-farm pilots in </a:t>
            </a:r>
            <a:r>
              <a:rPr lang="nl-NL" sz="3000" dirty="0" smtClean="0">
                <a:solidFill>
                  <a:schemeClr val="accent6"/>
                </a:solidFill>
              </a:rPr>
              <a:t>binnen- </a:t>
            </a:r>
            <a:r>
              <a:rPr lang="nl-NL" sz="3000" dirty="0">
                <a:solidFill>
                  <a:schemeClr val="accent6"/>
                </a:solidFill>
              </a:rPr>
              <a:t>en </a:t>
            </a:r>
            <a:r>
              <a:rPr lang="nl-NL" sz="3000" dirty="0" smtClean="0">
                <a:solidFill>
                  <a:schemeClr val="accent6"/>
                </a:solidFill>
              </a:rPr>
              <a:t>buitenland. 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nl-NL" sz="3000" dirty="0" err="1" smtClean="0">
                <a:solidFill>
                  <a:schemeClr val="accent6"/>
                </a:solidFill>
              </a:rPr>
              <a:t>Raseigenaar</a:t>
            </a:r>
            <a:r>
              <a:rPr lang="nl-NL" sz="3000" dirty="0" smtClean="0">
                <a:solidFill>
                  <a:schemeClr val="accent6"/>
                </a:solidFill>
              </a:rPr>
              <a:t> Wageningen UR PPO Fruit heeft binnen het opgerichte sleedoorn consortium licentie uitgegeven aan Alwin </a:t>
            </a:r>
            <a:r>
              <a:rPr lang="nl-NL" sz="3000" dirty="0" err="1" smtClean="0">
                <a:solidFill>
                  <a:schemeClr val="accent6"/>
                </a:solidFill>
              </a:rPr>
              <a:t>Ebbens</a:t>
            </a:r>
            <a:r>
              <a:rPr lang="nl-NL" sz="3000" dirty="0" smtClean="0">
                <a:solidFill>
                  <a:schemeClr val="accent6"/>
                </a:solidFill>
              </a:rPr>
              <a:t> Handelskwekerij, Gebr. Janssen en </a:t>
            </a:r>
            <a:r>
              <a:rPr lang="nl-NL" sz="3000" dirty="0" err="1" smtClean="0">
                <a:solidFill>
                  <a:schemeClr val="accent6"/>
                </a:solidFill>
              </a:rPr>
              <a:t>Schrama</a:t>
            </a:r>
            <a:r>
              <a:rPr lang="nl-NL" sz="3000" dirty="0" smtClean="0">
                <a:solidFill>
                  <a:schemeClr val="accent6"/>
                </a:solidFill>
              </a:rPr>
              <a:t> Boomkwekerijen voor de productie van onderstammen. Van Rijn de Bruyn en </a:t>
            </a:r>
            <a:r>
              <a:rPr lang="nl-NL" sz="3000" dirty="0" err="1" smtClean="0">
                <a:solidFill>
                  <a:schemeClr val="accent6"/>
                </a:solidFill>
              </a:rPr>
              <a:t>Schrama</a:t>
            </a:r>
            <a:r>
              <a:rPr lang="nl-NL" sz="3000" dirty="0" smtClean="0">
                <a:solidFill>
                  <a:schemeClr val="accent6"/>
                </a:solidFill>
              </a:rPr>
              <a:t> produceren 1-en 2 jarige pruimenbomen. 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endParaRPr lang="nl-NL" sz="30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endParaRPr lang="nl-NL" sz="3000" b="1" dirty="0">
              <a:solidFill>
                <a:schemeClr val="accent6"/>
              </a:solidFill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endParaRPr lang="nl-NL" sz="3000" dirty="0">
              <a:solidFill>
                <a:schemeClr val="accent6"/>
              </a:solidFill>
            </a:endParaRPr>
          </a:p>
        </p:txBody>
      </p:sp>
      <p:grpSp>
        <p:nvGrpSpPr>
          <p:cNvPr id="38" name="Groep 37"/>
          <p:cNvGrpSpPr/>
          <p:nvPr/>
        </p:nvGrpSpPr>
        <p:grpSpPr>
          <a:xfrm>
            <a:off x="1082675" y="39673333"/>
            <a:ext cx="28106505" cy="2019180"/>
            <a:chOff x="1053495" y="7417248"/>
            <a:chExt cx="28106505" cy="2019180"/>
          </a:xfrm>
        </p:grpSpPr>
        <p:cxnSp>
          <p:nvCxnSpPr>
            <p:cNvPr id="39" name="Rechte verbindingslijn 38"/>
            <p:cNvCxnSpPr/>
            <p:nvPr/>
          </p:nvCxnSpPr>
          <p:spPr>
            <a:xfrm>
              <a:off x="1080000" y="7417248"/>
              <a:ext cx="28080000" cy="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vak 39"/>
            <p:cNvSpPr txBox="1"/>
            <p:nvPr/>
          </p:nvSpPr>
          <p:spPr>
            <a:xfrm>
              <a:off x="1053495" y="7641065"/>
              <a:ext cx="4648837" cy="17953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nl-NL" sz="2200" dirty="0" smtClean="0">
                  <a:solidFill>
                    <a:schemeClr val="bg2"/>
                  </a:solidFill>
                  <a:latin typeface="+mn-lt"/>
                </a:rPr>
                <a:t>Wageningen UR/Fruit</a:t>
              </a:r>
              <a:endParaRPr lang="nl-NL" sz="2200" dirty="0">
                <a:solidFill>
                  <a:schemeClr val="bg2"/>
                </a:solidFill>
                <a:latin typeface="+mn-lt"/>
              </a:endParaRPr>
            </a:p>
            <a:p>
              <a:pPr>
                <a:lnSpc>
                  <a:spcPts val="2800"/>
                </a:lnSpc>
              </a:pPr>
              <a:r>
                <a:rPr lang="nl-NL" sz="2200" dirty="0" smtClean="0">
                  <a:solidFill>
                    <a:schemeClr val="bg2"/>
                  </a:solidFill>
                  <a:latin typeface="+mn-lt"/>
                </a:rPr>
                <a:t>Lingewal 1, 6668 LA Randwijk</a:t>
              </a:r>
              <a:endParaRPr lang="nl-NL" sz="2200" dirty="0">
                <a:solidFill>
                  <a:schemeClr val="bg2"/>
                </a:solidFill>
                <a:latin typeface="+mn-lt"/>
              </a:endParaRPr>
            </a:p>
            <a:p>
              <a:pPr>
                <a:lnSpc>
                  <a:spcPts val="2800"/>
                </a:lnSpc>
              </a:pPr>
              <a:r>
                <a:rPr lang="nl-NL" sz="2200" dirty="0">
                  <a:solidFill>
                    <a:schemeClr val="bg2"/>
                  </a:solidFill>
                  <a:latin typeface="+mn-lt"/>
                </a:rPr>
                <a:t>Contact: </a:t>
              </a:r>
              <a:r>
                <a:rPr lang="nl-NL" sz="2200" dirty="0" smtClean="0">
                  <a:solidFill>
                    <a:schemeClr val="bg2"/>
                  </a:solidFill>
                  <a:latin typeface="+mn-lt"/>
                </a:rPr>
                <a:t>marc.ravesloot@wur.nl </a:t>
              </a:r>
              <a:endParaRPr lang="nl-NL" sz="2200" dirty="0">
                <a:solidFill>
                  <a:schemeClr val="bg2"/>
                </a:solidFill>
                <a:latin typeface="+mn-lt"/>
              </a:endParaRPr>
            </a:p>
            <a:p>
              <a:pPr>
                <a:lnSpc>
                  <a:spcPts val="2800"/>
                </a:lnSpc>
              </a:pPr>
              <a:r>
                <a:rPr lang="nl-NL" sz="2200" dirty="0" smtClean="0">
                  <a:solidFill>
                    <a:schemeClr val="bg2"/>
                  </a:solidFill>
                  <a:latin typeface="+mn-lt"/>
                </a:rPr>
                <a:t>M </a:t>
              </a:r>
              <a:r>
                <a:rPr lang="nl-NL" sz="2200" dirty="0">
                  <a:solidFill>
                    <a:schemeClr val="bg2"/>
                  </a:solidFill>
                  <a:latin typeface="+mn-lt"/>
                </a:rPr>
                <a:t>+31 (</a:t>
              </a:r>
              <a:r>
                <a:rPr lang="nl-NL" sz="2200" dirty="0" smtClean="0">
                  <a:solidFill>
                    <a:schemeClr val="bg2"/>
                  </a:solidFill>
                  <a:latin typeface="+mn-lt"/>
                </a:rPr>
                <a:t>0) 488 473731</a:t>
              </a:r>
              <a:endParaRPr lang="nl-NL" sz="2200" dirty="0">
                <a:solidFill>
                  <a:schemeClr val="bg2"/>
                </a:solidFill>
                <a:latin typeface="+mn-lt"/>
              </a:endParaRPr>
            </a:p>
            <a:p>
              <a:pPr>
                <a:lnSpc>
                  <a:spcPts val="2800"/>
                </a:lnSpc>
              </a:pPr>
              <a:r>
                <a:rPr lang="nl-NL" sz="2200" dirty="0" smtClean="0">
                  <a:solidFill>
                    <a:schemeClr val="bg2"/>
                  </a:solidFill>
                  <a:latin typeface="+mn-lt"/>
                </a:rPr>
                <a:t>www.wageningenur.nl/ppo</a:t>
              </a:r>
              <a:endParaRPr lang="nl-NL" sz="2200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37" name="Rechthoek 36"/>
          <p:cNvSpPr/>
          <p:nvPr/>
        </p:nvSpPr>
        <p:spPr>
          <a:xfrm>
            <a:off x="1080795" y="34043027"/>
            <a:ext cx="3960000" cy="3461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/>
          <p:cNvSpPr/>
          <p:nvPr/>
        </p:nvSpPr>
        <p:spPr>
          <a:xfrm>
            <a:off x="1080795" y="25504434"/>
            <a:ext cx="13608000" cy="6739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3131778"/>
            <a:ext cx="5078121" cy="443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0379074"/>
            <a:ext cx="5929605" cy="97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133" y="10086736"/>
            <a:ext cx="5422042" cy="135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382" y="9931397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95" y="10109106"/>
            <a:ext cx="2286000" cy="151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174" y="11200606"/>
            <a:ext cx="4700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Users\Raves002\AppData\Local\Microsoft\Windows\Temporary Internet Files\Content.Outlook\ZDXL17Y6\Logo-Schrama-Nurseries_groo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850" y="9828755"/>
            <a:ext cx="2038352" cy="18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Raves002\AppData\Local\Microsoft\Windows\Temporary Internet Files\Content.Outlook\ZDXL17Y6\SAM_059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52" y="33131778"/>
            <a:ext cx="6656962" cy="44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Raves002\AppData\Local\Microsoft\Windows\Temporary Internet Files\Content.Outlook\ZDXL17Y6\IMG_016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324" y="29871076"/>
            <a:ext cx="11382377" cy="853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23446391" y="10965459"/>
            <a:ext cx="5713609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lnSpc>
                <a:spcPts val="4200"/>
              </a:lnSpc>
              <a:spcBef>
                <a:spcPts val="0"/>
              </a:spcBef>
            </a:pPr>
            <a:r>
              <a:rPr lang="nl-NL" sz="2400" b="1" dirty="0" smtClean="0">
                <a:solidFill>
                  <a:srgbClr val="000000"/>
                </a:solidFill>
                <a:latin typeface="Bradley Hand ITC" panose="03070402050302030203" pitchFamily="66" charset="0"/>
              </a:rPr>
              <a:t> </a:t>
            </a:r>
            <a:endParaRPr lang="nl-NL" sz="2400" b="1" dirty="0">
              <a:solidFill>
                <a:srgbClr val="00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189" y="39673333"/>
            <a:ext cx="5973024" cy="300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409" y="39902818"/>
            <a:ext cx="4708358" cy="191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52" y="25882643"/>
            <a:ext cx="14986648" cy="678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0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WageningenUR posters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 poste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5318</TotalTime>
  <Words>449</Words>
  <Application>Microsoft Office PowerPoint</Application>
  <PresentationFormat>Aangepast</PresentationFormat>
  <Paragraphs>46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Bradley Hand ITC</vt:lpstr>
      <vt:lpstr>Aangepast ontwerp</vt:lpstr>
      <vt:lpstr>Sleedoorn - onderstam WUR-S766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Berkum, Marcel van</cp:lastModifiedBy>
  <cp:revision>528</cp:revision>
  <cp:lastPrinted>2015-11-10T15:26:30Z</cp:lastPrinted>
  <dcterms:created xsi:type="dcterms:W3CDTF">2011-09-29T08:30:03Z</dcterms:created>
  <dcterms:modified xsi:type="dcterms:W3CDTF">2015-11-17T12:22:03Z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WP_WUR_NL</vt:lpwstr>
  </property>
</Properties>
</file>