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28">
          <p15:clr>
            <a:srgbClr val="A4A3A4"/>
          </p15:clr>
        </p15:guide>
        <p15:guide id="2" orient="horz" pos="105">
          <p15:clr>
            <a:srgbClr val="A4A3A4"/>
          </p15:clr>
        </p15:guide>
        <p15:guide id="3" orient="horz" pos="2810">
          <p15:clr>
            <a:srgbClr val="A4A3A4"/>
          </p15:clr>
        </p15:guide>
        <p15:guide id="4" pos="388">
          <p15:clr>
            <a:srgbClr val="A4A3A4"/>
          </p15:clr>
        </p15:guide>
        <p15:guide id="5" pos="5601">
          <p15:clr>
            <a:srgbClr val="A4A3A4"/>
          </p15:clr>
        </p15:guide>
        <p15:guide id="6" pos="28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9C35"/>
    <a:srgbClr val="FFFFFF"/>
    <a:srgbClr val="34B233"/>
    <a:srgbClr val="000000"/>
    <a:srgbClr val="292929"/>
    <a:srgbClr val="D5D2CA"/>
    <a:srgbClr val="005172"/>
    <a:srgbClr val="6AAD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8034E78-7F5D-4C2E-B375-FC64B27BC917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jl, gemiddeld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Stijl, gemiddeld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Stijl, gemiddeld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38B1855-1B75-4FBE-930C-398BA8C253C6}" styleName="Stijl, thema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8034E78-7F5D-4C2E-B375-FC64B27BC917}" styleName="Stijl, donker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5AB1C69-6EDB-4FF4-983F-18BD219EF322}" styleName="Stijl, gemiddeld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202B0CA-FC54-4496-8BCA-5EF66A818D29}" styleName="Stijl, donker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8603FDC-E32A-4AB5-989C-0864C3EAD2B8}" styleName="Stijl, thema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B344D84-9AFB-497E-A393-DC336BA19D2E}" styleName="Stijl, gemiddeld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Stijl, gemiddeld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Stijl, gemiddeld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Stijl, gemiddeld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9631B5-78F2-41C9-869B-9F39066F8104}" styleName="Stijl, gemiddeld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Stijl, gemiddeld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Stijl, gemiddeld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27102A9-8310-4765-A935-A1911B00CA55}" styleName="Stijl, licht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3296810-A885-4BE3-A3E7-6D5BEEA58F35}" styleName="Stijl, gemiddeld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A107856-5554-42FB-B03E-39F5DBC370BA}" styleName="Stijl, gemiddeld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8FD4443E-F989-4FC4-A0C8-D5A2AF1F390B}" styleName="Stijl, donker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Stijl, donker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Stijl, donker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Stijl, donker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Stijl, donker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Stijl, gemiddeld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Stijl, gemiddeld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6D9F66E-5EB9-4882-86FB-DCBF35E3C3E4}" styleName="Stijl, gemiddeld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5" autoAdjust="0"/>
    <p:restoredTop sz="94660"/>
  </p:normalViewPr>
  <p:slideViewPr>
    <p:cSldViewPr snapToGrid="0" showGuides="1">
      <p:cViewPr varScale="1">
        <p:scale>
          <a:sx n="48" d="100"/>
          <a:sy n="48" d="100"/>
        </p:scale>
        <p:origin x="996" y="36"/>
      </p:cViewPr>
      <p:guideLst>
        <p:guide orient="horz" pos="928"/>
        <p:guide orient="horz" pos="105"/>
        <p:guide orient="horz" pos="2810"/>
        <p:guide pos="388"/>
        <p:guide pos="5601"/>
        <p:guide pos="288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577C93-F9CF-4927-9F50-055434CC2C4C}" type="datetimeFigureOut">
              <a:rPr lang="nl-NL" smtClean="0"/>
              <a:t>10-10-2022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C4D53B-2A5F-46DB-9092-7AB52C1222F8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358634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Klik om de stijl </a:t>
            </a:r>
            <a:r>
              <a:rPr lang="nl-NL"/>
              <a:t>te bewerken</a:t>
            </a:r>
            <a:endParaRPr lang="nl-NL" dirty="0"/>
          </a:p>
        </p:txBody>
      </p:sp>
      <p:sp>
        <p:nvSpPr>
          <p:cNvPr id="22" name="Tijdelijke aanduiding voor afbeelding 2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491504" y="2120875"/>
            <a:ext cx="2340000" cy="2340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Klik op het pictogram als u een afbeelding wilt toevoegen</a:t>
            </a:r>
          </a:p>
        </p:txBody>
      </p:sp>
      <p:sp>
        <p:nvSpPr>
          <p:cNvPr id="23" name="Tijdelijke aanduiding voor afbeelding 24"/>
          <p:cNvSpPr>
            <a:spLocks noGrp="1" noChangeAspect="1"/>
          </p:cNvSpPr>
          <p:nvPr>
            <p:ph type="pic" sz="quarter" idx="19"/>
          </p:nvPr>
        </p:nvSpPr>
        <p:spPr bwMode="auto">
          <a:xfrm>
            <a:off x="6553175" y="2120875"/>
            <a:ext cx="2340000" cy="2340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Klik op het pictogram als u een afbeelding wilt toevoegen</a:t>
            </a:r>
          </a:p>
        </p:txBody>
      </p:sp>
      <p:sp>
        <p:nvSpPr>
          <p:cNvPr id="24" name="Tijdelijke aanduiding voor afbeelding 24"/>
          <p:cNvSpPr>
            <a:spLocks noGrp="1" noChangeAspect="1"/>
          </p:cNvSpPr>
          <p:nvPr>
            <p:ph type="pic" sz="quarter" idx="28"/>
          </p:nvPr>
        </p:nvSpPr>
        <p:spPr bwMode="auto">
          <a:xfrm>
            <a:off x="4959012" y="2120875"/>
            <a:ext cx="2340000" cy="2340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Klik op het pictogram als u een afbeelding wilt toevoegen</a:t>
            </a:r>
          </a:p>
        </p:txBody>
      </p:sp>
      <p:sp>
        <p:nvSpPr>
          <p:cNvPr id="25" name="Tijdelijke aanduiding voor afbeelding 24"/>
          <p:cNvSpPr>
            <a:spLocks noGrp="1" noChangeAspect="1"/>
          </p:cNvSpPr>
          <p:nvPr>
            <p:ph type="pic" sz="quarter" idx="15"/>
          </p:nvPr>
        </p:nvSpPr>
        <p:spPr bwMode="auto">
          <a:xfrm>
            <a:off x="3364849" y="2120875"/>
            <a:ext cx="2340000" cy="2340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Klik op het pictogram als u een afbeelding wilt toevoegen</a:t>
            </a:r>
          </a:p>
        </p:txBody>
      </p:sp>
      <p:sp>
        <p:nvSpPr>
          <p:cNvPr id="26" name="Tijdelijke aanduiding voor tekst 21"/>
          <p:cNvSpPr>
            <a:spLocks noGrp="1"/>
          </p:cNvSpPr>
          <p:nvPr>
            <p:ph type="body" sz="quarter" idx="20"/>
          </p:nvPr>
        </p:nvSpPr>
        <p:spPr>
          <a:xfrm>
            <a:off x="505856" y="1234871"/>
            <a:ext cx="8385731" cy="330620"/>
          </a:xfrm>
        </p:spPr>
        <p:txBody>
          <a:bodyPr/>
          <a:lstStyle>
            <a:lvl1pPr marL="0" indent="0">
              <a:lnSpc>
                <a:spcPts val="2000"/>
              </a:lnSpc>
              <a:buFont typeface="Arial" panose="020B0604020202020204" pitchFamily="34" charset="0"/>
              <a:buNone/>
              <a:defRPr sz="1600"/>
            </a:lvl1pPr>
            <a:lvl2pPr marL="696913" indent="0">
              <a:lnSpc>
                <a:spcPts val="2000"/>
              </a:lnSpc>
              <a:buNone/>
              <a:defRPr sz="1600"/>
            </a:lvl2pPr>
            <a:lvl3pPr marL="1560512" indent="0">
              <a:lnSpc>
                <a:spcPts val="2000"/>
              </a:lnSpc>
              <a:buNone/>
              <a:defRPr sz="1600"/>
            </a:lvl3pPr>
            <a:lvl4pPr marL="2332037" indent="0">
              <a:lnSpc>
                <a:spcPts val="2000"/>
              </a:lnSpc>
              <a:buNone/>
              <a:defRPr sz="1600"/>
            </a:lvl4pPr>
            <a:lvl5pPr marL="3052763" indent="0">
              <a:lnSpc>
                <a:spcPts val="2000"/>
              </a:lnSpc>
              <a:buNone/>
              <a:defRPr sz="1600"/>
            </a:lvl5pPr>
          </a:lstStyle>
          <a:p>
            <a:pPr lvl="0"/>
            <a:r>
              <a:rPr lang="nl-NL" dirty="0"/>
              <a:t>Klik om de modelstijlen te bewerken</a:t>
            </a:r>
          </a:p>
        </p:txBody>
      </p:sp>
      <p:sp>
        <p:nvSpPr>
          <p:cNvPr id="27" name="Tijdelijke aanduiding voor tekst 21"/>
          <p:cNvSpPr>
            <a:spLocks noGrp="1"/>
          </p:cNvSpPr>
          <p:nvPr>
            <p:ph type="body" sz="quarter" idx="21"/>
          </p:nvPr>
        </p:nvSpPr>
        <p:spPr>
          <a:xfrm>
            <a:off x="505856" y="1648186"/>
            <a:ext cx="8385731" cy="330620"/>
          </a:xfrm>
        </p:spPr>
        <p:txBody>
          <a:bodyPr/>
          <a:lstStyle>
            <a:lvl1pPr marL="0" indent="0">
              <a:lnSpc>
                <a:spcPts val="2000"/>
              </a:lnSpc>
              <a:buFont typeface="Arial" panose="020B0604020202020204" pitchFamily="34" charset="0"/>
              <a:buNone/>
              <a:defRPr sz="1600"/>
            </a:lvl1pPr>
            <a:lvl2pPr marL="696913" indent="0">
              <a:lnSpc>
                <a:spcPts val="2000"/>
              </a:lnSpc>
              <a:buNone/>
              <a:defRPr sz="1600"/>
            </a:lvl2pPr>
            <a:lvl3pPr marL="1560512" indent="0">
              <a:lnSpc>
                <a:spcPts val="2000"/>
              </a:lnSpc>
              <a:buNone/>
              <a:defRPr sz="1600"/>
            </a:lvl3pPr>
            <a:lvl4pPr marL="2332037" indent="0">
              <a:lnSpc>
                <a:spcPts val="2000"/>
              </a:lnSpc>
              <a:buNone/>
              <a:defRPr sz="1600"/>
            </a:lvl4pPr>
            <a:lvl5pPr marL="3052763" indent="0">
              <a:lnSpc>
                <a:spcPts val="2000"/>
              </a:lnSpc>
              <a:buNone/>
              <a:defRPr sz="1600"/>
            </a:lvl5pPr>
          </a:lstStyle>
          <a:p>
            <a:pPr lvl="0"/>
            <a:r>
              <a:rPr lang="nl-NL" dirty="0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4239833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slide vierkante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 hasCustomPrompt="1"/>
          </p:nvPr>
        </p:nvSpPr>
        <p:spPr>
          <a:xfrm>
            <a:off x="561600" y="168288"/>
            <a:ext cx="3816000" cy="987200"/>
          </a:xfrm>
        </p:spPr>
        <p:txBody>
          <a:bodyPr/>
          <a:lstStyle/>
          <a:p>
            <a:r>
              <a:rPr lang="nl-NL" dirty="0"/>
              <a:t>Klik om de stijl </a:t>
            </a:r>
            <a:r>
              <a:rPr lang="nl-NL"/>
              <a:t>te bewerken</a:t>
            </a:r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pPr algn="r"/>
            <a:fld id="{F25965E0-7062-474C-8671-DB3A3CE669B0}" type="slidenum">
              <a:rPr lang="nl-NL" smtClean="0"/>
              <a:pPr algn="r"/>
              <a:t>‹#›</a:t>
            </a:fld>
            <a:endParaRPr lang="nl-NL" dirty="0"/>
          </a:p>
        </p:txBody>
      </p:sp>
      <p:sp>
        <p:nvSpPr>
          <p:cNvPr id="8" name="Tijdelijke aanduiding voor afbeelding 24"/>
          <p:cNvSpPr>
            <a:spLocks noGrp="1" noChangeAspect="1"/>
          </p:cNvSpPr>
          <p:nvPr>
            <p:ph type="pic" sz="quarter" idx="16"/>
          </p:nvPr>
        </p:nvSpPr>
        <p:spPr>
          <a:xfrm>
            <a:off x="4607588" y="170100"/>
            <a:ext cx="4284000" cy="4284000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9" name="Tijdelijke aanduiding voor tekst 4"/>
          <p:cNvSpPr>
            <a:spLocks noGrp="1"/>
          </p:cNvSpPr>
          <p:nvPr>
            <p:ph type="body" sz="quarter" idx="17"/>
          </p:nvPr>
        </p:nvSpPr>
        <p:spPr>
          <a:xfrm>
            <a:off x="504000" y="1368000"/>
            <a:ext cx="3874036" cy="3091979"/>
          </a:xfrm>
        </p:spPr>
        <p:txBody>
          <a:bodyPr lIns="90000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nl-NL" dirty="0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4107234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oto's met ond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pPr algn="r"/>
            <a:fld id="{F25965E0-7062-474C-8671-DB3A3CE669B0}" type="slidenum">
              <a:rPr lang="nl-NL" smtClean="0"/>
              <a:pPr algn="r"/>
              <a:t>‹#›</a:t>
            </a:fld>
            <a:endParaRPr lang="nl-NL" dirty="0"/>
          </a:p>
        </p:txBody>
      </p:sp>
      <p:sp>
        <p:nvSpPr>
          <p:cNvPr id="14" name="Titel 13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Klik om de stijl </a:t>
            </a:r>
            <a:r>
              <a:rPr lang="nl-NL"/>
              <a:t>te bewerken</a:t>
            </a:r>
            <a:endParaRPr lang="nl-NL" dirty="0"/>
          </a:p>
        </p:txBody>
      </p:sp>
      <p:sp>
        <p:nvSpPr>
          <p:cNvPr id="13" name="Tijdelijke aanduiding voor afbeelding 24"/>
          <p:cNvSpPr>
            <a:spLocks noGrp="1" noChangeAspect="1"/>
          </p:cNvSpPr>
          <p:nvPr>
            <p:ph type="pic" sz="quarter" idx="16"/>
          </p:nvPr>
        </p:nvSpPr>
        <p:spPr>
          <a:xfrm>
            <a:off x="615925" y="1473201"/>
            <a:ext cx="2556000" cy="1980000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15" name="Tijdelijke aanduiding voor afbeelding 24"/>
          <p:cNvSpPr>
            <a:spLocks noGrp="1" noChangeAspect="1"/>
          </p:cNvSpPr>
          <p:nvPr>
            <p:ph type="pic" sz="quarter" idx="17"/>
          </p:nvPr>
        </p:nvSpPr>
        <p:spPr>
          <a:xfrm>
            <a:off x="3476550" y="1473201"/>
            <a:ext cx="2556000" cy="1980000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16" name="Tijdelijke aanduiding voor afbeelding 24"/>
          <p:cNvSpPr>
            <a:spLocks noGrp="1" noChangeAspect="1"/>
          </p:cNvSpPr>
          <p:nvPr>
            <p:ph type="pic" sz="quarter" idx="18"/>
          </p:nvPr>
        </p:nvSpPr>
        <p:spPr>
          <a:xfrm>
            <a:off x="6337175" y="1473201"/>
            <a:ext cx="2556000" cy="1980000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17" name="Tijdelijke aanduiding voor tekst 21"/>
          <p:cNvSpPr>
            <a:spLocks noGrp="1"/>
          </p:cNvSpPr>
          <p:nvPr>
            <p:ph type="body" sz="quarter" idx="20"/>
          </p:nvPr>
        </p:nvSpPr>
        <p:spPr>
          <a:xfrm>
            <a:off x="505856" y="3507017"/>
            <a:ext cx="2673132" cy="955446"/>
          </a:xfrm>
        </p:spPr>
        <p:txBody>
          <a:bodyPr/>
          <a:lstStyle>
            <a:lvl1pPr marL="0" indent="0">
              <a:lnSpc>
                <a:spcPts val="2000"/>
              </a:lnSpc>
              <a:buNone/>
              <a:defRPr sz="1600"/>
            </a:lvl1pPr>
            <a:lvl2pPr marL="696913" indent="0">
              <a:lnSpc>
                <a:spcPts val="2000"/>
              </a:lnSpc>
              <a:buNone/>
              <a:defRPr sz="1600"/>
            </a:lvl2pPr>
            <a:lvl3pPr marL="1560512" indent="0">
              <a:lnSpc>
                <a:spcPts val="2000"/>
              </a:lnSpc>
              <a:buNone/>
              <a:defRPr sz="1600"/>
            </a:lvl3pPr>
            <a:lvl4pPr marL="2332037" indent="0">
              <a:lnSpc>
                <a:spcPts val="2000"/>
              </a:lnSpc>
              <a:buNone/>
              <a:defRPr sz="1600"/>
            </a:lvl4pPr>
            <a:lvl5pPr marL="3052763" indent="0">
              <a:lnSpc>
                <a:spcPts val="2000"/>
              </a:lnSpc>
              <a:buNone/>
              <a:defRPr sz="1600"/>
            </a:lvl5pPr>
          </a:lstStyle>
          <a:p>
            <a:pPr lvl="0"/>
            <a:r>
              <a:rPr lang="nl-NL" dirty="0"/>
              <a:t>Klik om de modelstijlen te bewerken</a:t>
            </a:r>
          </a:p>
        </p:txBody>
      </p:sp>
      <p:sp>
        <p:nvSpPr>
          <p:cNvPr id="18" name="Tijdelijke aanduiding voor tekst 21"/>
          <p:cNvSpPr>
            <a:spLocks noGrp="1"/>
          </p:cNvSpPr>
          <p:nvPr>
            <p:ph type="body" sz="quarter" idx="26"/>
          </p:nvPr>
        </p:nvSpPr>
        <p:spPr>
          <a:xfrm>
            <a:off x="6215589" y="3507854"/>
            <a:ext cx="2673132" cy="955446"/>
          </a:xfrm>
        </p:spPr>
        <p:txBody>
          <a:bodyPr/>
          <a:lstStyle>
            <a:lvl1pPr marL="0" indent="0">
              <a:lnSpc>
                <a:spcPts val="2000"/>
              </a:lnSpc>
              <a:buNone/>
              <a:defRPr sz="1600"/>
            </a:lvl1pPr>
            <a:lvl2pPr marL="696913" indent="0">
              <a:lnSpc>
                <a:spcPts val="2000"/>
              </a:lnSpc>
              <a:buNone/>
              <a:defRPr sz="1600"/>
            </a:lvl2pPr>
            <a:lvl3pPr marL="1560512" indent="0">
              <a:lnSpc>
                <a:spcPts val="2000"/>
              </a:lnSpc>
              <a:buNone/>
              <a:defRPr sz="1600"/>
            </a:lvl3pPr>
            <a:lvl4pPr marL="2332037" indent="0">
              <a:lnSpc>
                <a:spcPts val="2000"/>
              </a:lnSpc>
              <a:buNone/>
              <a:defRPr sz="1600"/>
            </a:lvl4pPr>
            <a:lvl5pPr marL="3052763" indent="0">
              <a:lnSpc>
                <a:spcPts val="2000"/>
              </a:lnSpc>
              <a:buNone/>
              <a:defRPr sz="1600"/>
            </a:lvl5pPr>
          </a:lstStyle>
          <a:p>
            <a:pPr lvl="0"/>
            <a:r>
              <a:rPr lang="nl-NL" dirty="0"/>
              <a:t>Klik om de modelstijlen te bewerken</a:t>
            </a:r>
          </a:p>
        </p:txBody>
      </p:sp>
      <p:sp>
        <p:nvSpPr>
          <p:cNvPr id="19" name="Tijdelijke aanduiding voor tekst 21"/>
          <p:cNvSpPr>
            <a:spLocks noGrp="1"/>
          </p:cNvSpPr>
          <p:nvPr>
            <p:ph type="body" sz="quarter" idx="27"/>
          </p:nvPr>
        </p:nvSpPr>
        <p:spPr>
          <a:xfrm>
            <a:off x="3364454" y="3507854"/>
            <a:ext cx="2673132" cy="955446"/>
          </a:xfrm>
        </p:spPr>
        <p:txBody>
          <a:bodyPr/>
          <a:lstStyle>
            <a:lvl1pPr marL="0" indent="0">
              <a:lnSpc>
                <a:spcPts val="2000"/>
              </a:lnSpc>
              <a:buNone/>
              <a:defRPr sz="1600"/>
            </a:lvl1pPr>
            <a:lvl2pPr marL="696913" indent="0">
              <a:lnSpc>
                <a:spcPts val="2000"/>
              </a:lnSpc>
              <a:buNone/>
              <a:defRPr sz="1600"/>
            </a:lvl2pPr>
            <a:lvl3pPr marL="1560512" indent="0">
              <a:lnSpc>
                <a:spcPts val="2000"/>
              </a:lnSpc>
              <a:buNone/>
              <a:defRPr sz="1600"/>
            </a:lvl3pPr>
            <a:lvl4pPr marL="2332037" indent="0">
              <a:lnSpc>
                <a:spcPts val="2000"/>
              </a:lnSpc>
              <a:buNone/>
              <a:defRPr sz="1600"/>
            </a:lvl4pPr>
            <a:lvl5pPr marL="3052763" indent="0">
              <a:lnSpc>
                <a:spcPts val="2000"/>
              </a:lnSpc>
              <a:buNone/>
              <a:defRPr sz="1600"/>
            </a:lvl5pPr>
          </a:lstStyle>
          <a:p>
            <a:pPr lvl="0"/>
            <a:r>
              <a:rPr lang="nl-NL" dirty="0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27910310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met 2 vierkante foto'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Klik om de stijl </a:t>
            </a:r>
            <a:r>
              <a:rPr lang="nl-NL"/>
              <a:t>te bewerken</a:t>
            </a:r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pPr algn="r"/>
            <a:fld id="{F25965E0-7062-474C-8671-DB3A3CE669B0}" type="slidenum">
              <a:rPr lang="nl-NL" smtClean="0"/>
              <a:pPr algn="r"/>
              <a:t>‹#›</a:t>
            </a:fld>
            <a:endParaRPr lang="nl-NL" dirty="0"/>
          </a:p>
        </p:txBody>
      </p:sp>
      <p:sp>
        <p:nvSpPr>
          <p:cNvPr id="8" name="Tijdelijke aanduiding voor afbeelding 24"/>
          <p:cNvSpPr>
            <a:spLocks noGrp="1" noChangeAspect="1"/>
          </p:cNvSpPr>
          <p:nvPr>
            <p:ph type="pic" sz="quarter" idx="16"/>
          </p:nvPr>
        </p:nvSpPr>
        <p:spPr>
          <a:xfrm>
            <a:off x="620713" y="1473201"/>
            <a:ext cx="4059604" cy="2987862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9" name="Tijdelijke aanduiding voor afbeelding 24"/>
          <p:cNvSpPr>
            <a:spLocks noGrp="1" noChangeAspect="1"/>
          </p:cNvSpPr>
          <p:nvPr>
            <p:ph type="pic" sz="quarter" idx="17"/>
          </p:nvPr>
        </p:nvSpPr>
        <p:spPr>
          <a:xfrm>
            <a:off x="4826161" y="1474463"/>
            <a:ext cx="4060800" cy="2988000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</p:spTree>
    <p:extLst>
      <p:ext uri="{BB962C8B-B14F-4D97-AF65-F5344CB8AC3E}">
        <p14:creationId xmlns:p14="http://schemas.microsoft.com/office/powerpoint/2010/main" val="24326276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met grote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Klik om de stijl </a:t>
            </a:r>
            <a:r>
              <a:rPr lang="nl-NL"/>
              <a:t>te bewerken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/>
            <a:fld id="{F25965E0-7062-474C-8671-DB3A3CE669B0}" type="slidenum">
              <a:rPr lang="nl-NL" smtClean="0"/>
              <a:pPr algn="r"/>
              <a:t>‹#›</a:t>
            </a:fld>
            <a:endParaRPr lang="nl-NL" dirty="0"/>
          </a:p>
        </p:txBody>
      </p:sp>
      <p:sp>
        <p:nvSpPr>
          <p:cNvPr id="8" name="Tijdelijke aanduiding voor afbeelding 24"/>
          <p:cNvSpPr>
            <a:spLocks noGrp="1" noChangeAspect="1"/>
          </p:cNvSpPr>
          <p:nvPr>
            <p:ph type="pic" sz="quarter" idx="16"/>
          </p:nvPr>
        </p:nvSpPr>
        <p:spPr>
          <a:xfrm>
            <a:off x="618745" y="1107712"/>
            <a:ext cx="8274430" cy="3348000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</p:spTree>
    <p:extLst>
      <p:ext uri="{BB962C8B-B14F-4D97-AF65-F5344CB8AC3E}">
        <p14:creationId xmlns:p14="http://schemas.microsoft.com/office/powerpoint/2010/main" val="21780158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staande foto's zonde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4"/>
          <p:cNvSpPr>
            <a:spLocks noGrp="1" noChangeAspect="1"/>
          </p:cNvSpPr>
          <p:nvPr>
            <p:ph type="pic" sz="quarter" idx="16"/>
          </p:nvPr>
        </p:nvSpPr>
        <p:spPr>
          <a:xfrm>
            <a:off x="615950" y="166688"/>
            <a:ext cx="4032000" cy="4290300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4" name="Tijdelijke aanduiding voor afbeelding 24"/>
          <p:cNvSpPr>
            <a:spLocks noGrp="1" noChangeAspect="1"/>
          </p:cNvSpPr>
          <p:nvPr>
            <p:ph type="pic" sz="quarter" idx="17"/>
          </p:nvPr>
        </p:nvSpPr>
        <p:spPr>
          <a:xfrm>
            <a:off x="4859588" y="166688"/>
            <a:ext cx="4032000" cy="4289669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pPr algn="r"/>
            <a:fld id="{F25965E0-7062-474C-8671-DB3A3CE669B0}" type="slidenum">
              <a:rPr lang="nl-NL" smtClean="0"/>
              <a:pPr algn="r"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044709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 beeldvull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4"/>
          <p:cNvSpPr>
            <a:spLocks noGrp="1" noChangeAspect="1"/>
          </p:cNvSpPr>
          <p:nvPr>
            <p:ph type="pic" sz="quarter" idx="16"/>
          </p:nvPr>
        </p:nvSpPr>
        <p:spPr bwMode="gray">
          <a:xfrm>
            <a:off x="1" y="0"/>
            <a:ext cx="9143999" cy="5143500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4" name="Titel 1"/>
          <p:cNvSpPr>
            <a:spLocks noGrp="1"/>
          </p:cNvSpPr>
          <p:nvPr>
            <p:ph type="title" hasCustomPrompt="1"/>
          </p:nvPr>
        </p:nvSpPr>
        <p:spPr bwMode="white">
          <a:xfrm>
            <a:off x="561600" y="172641"/>
            <a:ext cx="8330400" cy="576832"/>
          </a:xfrm>
          <a:noFill/>
          <a:ln w="0">
            <a:gradFill>
              <a:gsLst>
                <a:gs pos="0">
                  <a:schemeClr val="bg1"/>
                </a:gs>
                <a:gs pos="1000">
                  <a:schemeClr val="bg1">
                    <a:alpha val="0"/>
                  </a:schemeClr>
                </a:gs>
                <a:gs pos="99000">
                  <a:srgbClr val="FFFFFF">
                    <a:alpha val="0"/>
                  </a:srgbClr>
                </a:gs>
                <a:gs pos="100000">
                  <a:schemeClr val="bg1"/>
                </a:gs>
              </a:gsLst>
              <a:lin ang="5400000" scaled="0"/>
            </a:gra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F25965E0-7062-474C-8671-DB3A3CE669B0}" type="slidenum">
              <a:rPr lang="nl-NL" smtClean="0"/>
              <a:pPr algn="r"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266283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ianumm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F25965E0-7062-474C-8671-DB3A3CE669B0}" type="slidenum">
              <a:rPr lang="nl-NL" smtClean="0"/>
              <a:pPr algn="r"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015829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ie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grafiek 5"/>
          <p:cNvSpPr>
            <a:spLocks noGrp="1"/>
          </p:cNvSpPr>
          <p:nvPr>
            <p:ph type="chart" sz="quarter" idx="17"/>
          </p:nvPr>
        </p:nvSpPr>
        <p:spPr>
          <a:xfrm>
            <a:off x="493200" y="1368000"/>
            <a:ext cx="8398800" cy="3092400"/>
          </a:xfrm>
          <a:noFill/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5" name="Titel 4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Klik om de stijl </a:t>
            </a:r>
            <a:r>
              <a:rPr lang="nl-NL"/>
              <a:t>te bewerken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pPr algn="r"/>
            <a:fld id="{F25965E0-7062-474C-8671-DB3A3CE669B0}" type="slidenum">
              <a:rPr lang="nl-NL" smtClean="0"/>
              <a:pPr algn="r"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613773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tabel 4"/>
          <p:cNvSpPr>
            <a:spLocks noGrp="1"/>
          </p:cNvSpPr>
          <p:nvPr>
            <p:ph type="tbl" sz="quarter" idx="10"/>
          </p:nvPr>
        </p:nvSpPr>
        <p:spPr>
          <a:xfrm>
            <a:off x="615951" y="1473199"/>
            <a:ext cx="8275638" cy="2987676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4" name="Titel 3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Klik om de stijl </a:t>
            </a:r>
            <a:r>
              <a:rPr lang="nl-NL"/>
              <a:t>te bewerken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F25965E0-7062-474C-8671-DB3A3CE669B0}" type="slidenum">
              <a:rPr lang="nl-NL" smtClean="0"/>
              <a:pPr algn="r"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693371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nd/tussenslide met ronde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 hasCustomPrompt="1"/>
          </p:nvPr>
        </p:nvSpPr>
        <p:spPr>
          <a:xfrm>
            <a:off x="561600" y="168288"/>
            <a:ext cx="3816000" cy="987200"/>
          </a:xfrm>
        </p:spPr>
        <p:txBody>
          <a:bodyPr/>
          <a:lstStyle/>
          <a:p>
            <a:r>
              <a:rPr lang="nl-NL" dirty="0"/>
              <a:t>Klik om de stijl </a:t>
            </a:r>
            <a:r>
              <a:rPr lang="nl-NL"/>
              <a:t>te bewerken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pPr algn="r"/>
            <a:fld id="{F25965E0-7062-474C-8671-DB3A3CE669B0}" type="slidenum">
              <a:rPr lang="nl-NL" smtClean="0"/>
              <a:pPr algn="r"/>
              <a:t>‹#›</a:t>
            </a:fld>
            <a:endParaRPr lang="nl-NL" dirty="0"/>
          </a:p>
        </p:txBody>
      </p:sp>
      <p:sp>
        <p:nvSpPr>
          <p:cNvPr id="6" name="Tijdelijke aanduiding voor afbeelding 24"/>
          <p:cNvSpPr>
            <a:spLocks noGrp="1" noChangeAspect="1"/>
          </p:cNvSpPr>
          <p:nvPr>
            <p:ph type="pic" sz="quarter" idx="16"/>
          </p:nvPr>
        </p:nvSpPr>
        <p:spPr>
          <a:xfrm>
            <a:off x="4598375" y="168357"/>
            <a:ext cx="4294800" cy="4294105"/>
          </a:xfrm>
          <a:prstGeom prst="ellipse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9" name="Tijdelijke aanduiding voor tekst 4"/>
          <p:cNvSpPr>
            <a:spLocks noGrp="1"/>
          </p:cNvSpPr>
          <p:nvPr>
            <p:ph type="body" sz="quarter" idx="17"/>
          </p:nvPr>
        </p:nvSpPr>
        <p:spPr>
          <a:xfrm>
            <a:off x="504000" y="1368000"/>
            <a:ext cx="3874036" cy="3091979"/>
          </a:xfrm>
        </p:spPr>
        <p:txBody>
          <a:bodyPr lIns="90000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nl-NL" dirty="0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3203450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slide met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6"/>
          <p:cNvSpPr>
            <a:spLocks noGrp="1"/>
          </p:cNvSpPr>
          <p:nvPr>
            <p:ph type="body" sz="quarter" idx="10"/>
          </p:nvPr>
        </p:nvSpPr>
        <p:spPr>
          <a:xfrm>
            <a:off x="493200" y="1368000"/>
            <a:ext cx="8398800" cy="3092400"/>
          </a:xfrm>
        </p:spPr>
        <p:txBody>
          <a:bodyPr/>
          <a:lstStyle>
            <a:lvl2pPr>
              <a:buClr>
                <a:schemeClr val="bg2"/>
              </a:buClr>
              <a:defRPr/>
            </a:lvl2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Klik om de stijl </a:t>
            </a:r>
            <a:r>
              <a:rPr lang="nl-NL"/>
              <a:t>te bewerken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F25965E0-7062-474C-8671-DB3A3CE669B0}" type="slidenum">
              <a:rPr lang="nl-NL" smtClean="0"/>
              <a:pPr algn="r"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033010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ndslide met meerdere logo'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 hasCustomPrompt="1"/>
          </p:nvPr>
        </p:nvSpPr>
        <p:spPr>
          <a:xfrm>
            <a:off x="561600" y="168288"/>
            <a:ext cx="3816000" cy="987200"/>
          </a:xfrm>
        </p:spPr>
        <p:txBody>
          <a:bodyPr/>
          <a:lstStyle/>
          <a:p>
            <a:r>
              <a:rPr lang="nl-NL" dirty="0"/>
              <a:t>Klik om de stijl </a:t>
            </a:r>
            <a:r>
              <a:rPr lang="nl-NL"/>
              <a:t>te bewerken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pPr algn="r"/>
            <a:fld id="{F25965E0-7062-474C-8671-DB3A3CE669B0}" type="slidenum">
              <a:rPr lang="nl-NL" smtClean="0"/>
              <a:pPr algn="r"/>
              <a:t>‹#›</a:t>
            </a:fld>
            <a:endParaRPr lang="nl-NL" dirty="0"/>
          </a:p>
        </p:txBody>
      </p:sp>
      <p:sp>
        <p:nvSpPr>
          <p:cNvPr id="10" name="Tijdelijke aanduiding voor afbeelding 24"/>
          <p:cNvSpPr>
            <a:spLocks noGrp="1" noChangeAspect="1"/>
          </p:cNvSpPr>
          <p:nvPr>
            <p:ph type="pic" sz="quarter" idx="16"/>
          </p:nvPr>
        </p:nvSpPr>
        <p:spPr>
          <a:xfrm>
            <a:off x="4598375" y="168357"/>
            <a:ext cx="4294800" cy="4294105"/>
          </a:xfrm>
          <a:prstGeom prst="ellipse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11" name="Tijdelijke aanduiding voor afbeelding 24"/>
          <p:cNvSpPr>
            <a:spLocks noGrp="1"/>
          </p:cNvSpPr>
          <p:nvPr>
            <p:ph type="pic" sz="quarter" idx="28" hasCustomPrompt="1"/>
          </p:nvPr>
        </p:nvSpPr>
        <p:spPr>
          <a:xfrm>
            <a:off x="2293449" y="4594924"/>
            <a:ext cx="1116000" cy="455707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l">
              <a:lnSpc>
                <a:spcPts val="1000"/>
              </a:lnSpc>
              <a:spcBef>
                <a:spcPts val="0"/>
              </a:spcBef>
              <a:buNone/>
              <a:defRPr sz="600"/>
            </a:lvl1pPr>
          </a:lstStyle>
          <a:p>
            <a:pPr lvl="0"/>
            <a:r>
              <a:rPr lang="nl-NL" noProof="0" dirty="0"/>
              <a:t>Klik op het pictogram als u een logo wilt toevoegen</a:t>
            </a:r>
          </a:p>
        </p:txBody>
      </p:sp>
      <p:sp>
        <p:nvSpPr>
          <p:cNvPr id="16" name="Tijdelijke aanduiding voor afbeelding 24"/>
          <p:cNvSpPr>
            <a:spLocks noGrp="1"/>
          </p:cNvSpPr>
          <p:nvPr>
            <p:ph type="pic" sz="quarter" idx="24" hasCustomPrompt="1"/>
          </p:nvPr>
        </p:nvSpPr>
        <p:spPr>
          <a:xfrm>
            <a:off x="3643126" y="4594924"/>
            <a:ext cx="1116000" cy="455707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l">
              <a:lnSpc>
                <a:spcPts val="1000"/>
              </a:lnSpc>
              <a:spcBef>
                <a:spcPts val="0"/>
              </a:spcBef>
              <a:buNone/>
              <a:defRPr sz="600"/>
            </a:lvl1pPr>
          </a:lstStyle>
          <a:p>
            <a:pPr lvl="0"/>
            <a:r>
              <a:rPr lang="nl-NL" noProof="0" dirty="0"/>
              <a:t>Klik op het pictogram als u een logo wilt toevoegen</a:t>
            </a:r>
          </a:p>
        </p:txBody>
      </p:sp>
      <p:sp>
        <p:nvSpPr>
          <p:cNvPr id="18" name="Tijdelijke aanduiding voor afbeelding 24"/>
          <p:cNvSpPr>
            <a:spLocks noGrp="1"/>
          </p:cNvSpPr>
          <p:nvPr>
            <p:ph type="pic" sz="quarter" idx="25" hasCustomPrompt="1"/>
          </p:nvPr>
        </p:nvSpPr>
        <p:spPr>
          <a:xfrm>
            <a:off x="4992803" y="4594924"/>
            <a:ext cx="1116000" cy="455707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l">
              <a:lnSpc>
                <a:spcPts val="1000"/>
              </a:lnSpc>
              <a:spcBef>
                <a:spcPts val="0"/>
              </a:spcBef>
              <a:buNone/>
              <a:defRPr sz="600"/>
            </a:lvl1pPr>
          </a:lstStyle>
          <a:p>
            <a:pPr lvl="0"/>
            <a:r>
              <a:rPr lang="nl-NL" noProof="0" dirty="0"/>
              <a:t>Klik op het pictogram als u een logo wilt toevoegen</a:t>
            </a:r>
          </a:p>
        </p:txBody>
      </p:sp>
      <p:sp>
        <p:nvSpPr>
          <p:cNvPr id="19" name="Tijdelijke aanduiding voor afbeelding 24"/>
          <p:cNvSpPr>
            <a:spLocks noGrp="1"/>
          </p:cNvSpPr>
          <p:nvPr>
            <p:ph type="pic" sz="quarter" idx="26" hasCustomPrompt="1"/>
          </p:nvPr>
        </p:nvSpPr>
        <p:spPr>
          <a:xfrm>
            <a:off x="6342480" y="4594924"/>
            <a:ext cx="1116000" cy="455707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l">
              <a:lnSpc>
                <a:spcPts val="1000"/>
              </a:lnSpc>
              <a:spcBef>
                <a:spcPts val="0"/>
              </a:spcBef>
              <a:buNone/>
              <a:defRPr sz="600"/>
            </a:lvl1pPr>
          </a:lstStyle>
          <a:p>
            <a:pPr lvl="0"/>
            <a:r>
              <a:rPr lang="nl-NL" noProof="0" dirty="0"/>
              <a:t>Klik op het pictogram als u een logo wilt toevoegen</a:t>
            </a:r>
          </a:p>
        </p:txBody>
      </p:sp>
      <p:sp>
        <p:nvSpPr>
          <p:cNvPr id="20" name="Tijdelijke aanduiding voor tekst 4"/>
          <p:cNvSpPr>
            <a:spLocks noGrp="1"/>
          </p:cNvSpPr>
          <p:nvPr>
            <p:ph type="body" sz="quarter" idx="17"/>
          </p:nvPr>
        </p:nvSpPr>
        <p:spPr>
          <a:xfrm>
            <a:off x="504000" y="1368000"/>
            <a:ext cx="3874036" cy="3091979"/>
          </a:xfrm>
        </p:spPr>
        <p:txBody>
          <a:bodyPr lIns="90000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nl-NL" dirty="0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39112640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Sc-gradu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ianummer 2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pPr algn="r">
              <a:lnSpc>
                <a:spcPts val="1200"/>
              </a:lnSpc>
            </a:pPr>
            <a:fld id="{F25965E0-7062-474C-8671-DB3A3CE669B0}" type="slidenum">
              <a:rPr lang="en-GB" smtClean="0"/>
              <a:pPr algn="r">
                <a:lnSpc>
                  <a:spcPts val="1200"/>
                </a:lnSpc>
              </a:pPr>
              <a:t>‹#›</a:t>
            </a:fld>
            <a:endParaRPr lang="en-GB" dirty="0"/>
          </a:p>
        </p:txBody>
      </p:sp>
      <p:sp>
        <p:nvSpPr>
          <p:cNvPr id="14" name="Tijdelijke aanduiding voor afbeelding 24"/>
          <p:cNvSpPr>
            <a:spLocks noGrp="1" noChangeAspect="1"/>
          </p:cNvSpPr>
          <p:nvPr>
            <p:ph type="pic" sz="quarter" idx="19" hasCustomPrompt="1"/>
          </p:nvPr>
        </p:nvSpPr>
        <p:spPr>
          <a:xfrm>
            <a:off x="358140" y="66915"/>
            <a:ext cx="2268172" cy="2917505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lnSpc>
                <a:spcPct val="100000"/>
              </a:lnSpc>
              <a:buNone/>
              <a:defRPr sz="1000" b="1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lvl="0"/>
            <a:r>
              <a:rPr lang="nl-NL" noProof="0" dirty="0" err="1"/>
              <a:t>Insert</a:t>
            </a:r>
            <a:r>
              <a:rPr lang="nl-NL" noProof="0" dirty="0"/>
              <a:t> a recent picture of </a:t>
            </a:r>
            <a:r>
              <a:rPr lang="nl-NL" noProof="0" dirty="0" err="1"/>
              <a:t>yourself</a:t>
            </a:r>
            <a:r>
              <a:rPr lang="nl-NL" noProof="0" dirty="0"/>
              <a:t>. </a:t>
            </a:r>
            <a:r>
              <a:rPr lang="nl-NL" noProof="0" dirty="0" err="1"/>
              <a:t>Insert</a:t>
            </a:r>
            <a:r>
              <a:rPr lang="nl-NL" noProof="0" dirty="0"/>
              <a:t> </a:t>
            </a:r>
            <a:r>
              <a:rPr lang="nl-NL" noProof="0" dirty="0" err="1"/>
              <a:t>it</a:t>
            </a:r>
            <a:r>
              <a:rPr lang="nl-NL" noProof="0" dirty="0"/>
              <a:t> </a:t>
            </a:r>
            <a:r>
              <a:rPr lang="nl-NL" noProof="0" dirty="0" err="1"/>
              <a:t>within</a:t>
            </a:r>
            <a:r>
              <a:rPr lang="nl-NL" noProof="0" dirty="0"/>
              <a:t> </a:t>
            </a:r>
            <a:r>
              <a:rPr lang="nl-NL" noProof="0" dirty="0" err="1"/>
              <a:t>this</a:t>
            </a:r>
            <a:r>
              <a:rPr lang="nl-NL" noProof="0" dirty="0"/>
              <a:t> frame </a:t>
            </a:r>
            <a:r>
              <a:rPr lang="nl-NL" noProof="0" dirty="0" err="1"/>
              <a:t>by</a:t>
            </a:r>
            <a:r>
              <a:rPr lang="nl-NL" noProof="0" dirty="0"/>
              <a:t> </a:t>
            </a:r>
            <a:r>
              <a:rPr lang="nl-NL" noProof="0" dirty="0" err="1"/>
              <a:t>clicking</a:t>
            </a:r>
            <a:r>
              <a:rPr lang="nl-NL" noProof="0" dirty="0"/>
              <a:t> on </a:t>
            </a:r>
            <a:r>
              <a:rPr lang="nl-NL" noProof="0" dirty="0" err="1"/>
              <a:t>the</a:t>
            </a:r>
            <a:r>
              <a:rPr lang="nl-NL" noProof="0" dirty="0"/>
              <a:t> icon below.</a:t>
            </a:r>
            <a:br>
              <a:rPr lang="nl-NL" noProof="0" dirty="0"/>
            </a:br>
            <a:r>
              <a:rPr lang="nl-NL" noProof="0" dirty="0" err="1"/>
              <a:t>After</a:t>
            </a:r>
            <a:r>
              <a:rPr lang="nl-NL" noProof="0" dirty="0"/>
              <a:t> </a:t>
            </a:r>
            <a:r>
              <a:rPr lang="nl-NL" noProof="0" dirty="0" err="1"/>
              <a:t>inserting</a:t>
            </a:r>
            <a:r>
              <a:rPr lang="nl-NL" noProof="0" dirty="0"/>
              <a:t> </a:t>
            </a:r>
            <a:r>
              <a:rPr lang="nl-NL" noProof="0" dirty="0" err="1"/>
              <a:t>the</a:t>
            </a:r>
            <a:r>
              <a:rPr lang="nl-NL" noProof="0" dirty="0"/>
              <a:t> picture, </a:t>
            </a:r>
            <a:r>
              <a:rPr lang="nl-NL" noProof="0" dirty="0" err="1"/>
              <a:t>you</a:t>
            </a:r>
            <a:r>
              <a:rPr lang="nl-NL" noProof="0" dirty="0"/>
              <a:t> </a:t>
            </a:r>
            <a:r>
              <a:rPr lang="nl-NL" noProof="0" dirty="0" err="1"/>
              <a:t>can</a:t>
            </a:r>
            <a:r>
              <a:rPr lang="nl-NL" noProof="0" dirty="0"/>
              <a:t> move </a:t>
            </a:r>
            <a:r>
              <a:rPr lang="nl-NL" noProof="0" dirty="0" err="1"/>
              <a:t>it</a:t>
            </a:r>
            <a:r>
              <a:rPr lang="nl-NL" noProof="0" dirty="0"/>
              <a:t> </a:t>
            </a:r>
            <a:r>
              <a:rPr lang="nl-NL" noProof="0" dirty="0" err="1"/>
              <a:t>within</a:t>
            </a:r>
            <a:r>
              <a:rPr lang="nl-NL" noProof="0" dirty="0"/>
              <a:t> </a:t>
            </a:r>
            <a:r>
              <a:rPr lang="nl-NL" noProof="0" dirty="0" err="1"/>
              <a:t>the</a:t>
            </a:r>
            <a:r>
              <a:rPr lang="nl-NL" noProof="0" dirty="0"/>
              <a:t> frame </a:t>
            </a:r>
            <a:r>
              <a:rPr lang="nl-NL" noProof="0" dirty="0" err="1"/>
              <a:t>using</a:t>
            </a:r>
            <a:r>
              <a:rPr lang="nl-NL" noProof="0" dirty="0"/>
              <a:t> ‘</a:t>
            </a:r>
            <a:r>
              <a:rPr lang="nl-NL" noProof="0" dirty="0" err="1"/>
              <a:t>crop</a:t>
            </a:r>
            <a:r>
              <a:rPr lang="nl-NL" noProof="0" dirty="0"/>
              <a:t>’ </a:t>
            </a:r>
            <a:r>
              <a:rPr lang="nl-NL" noProof="0" dirty="0" err="1"/>
              <a:t>from</a:t>
            </a:r>
            <a:r>
              <a:rPr lang="nl-NL" noProof="0" dirty="0"/>
              <a:t> </a:t>
            </a:r>
            <a:r>
              <a:rPr lang="nl-NL" noProof="0" dirty="0" err="1"/>
              <a:t>the</a:t>
            </a:r>
            <a:r>
              <a:rPr lang="nl-NL" noProof="0" dirty="0"/>
              <a:t> format menu.</a:t>
            </a:r>
          </a:p>
        </p:txBody>
      </p:sp>
      <p:sp>
        <p:nvSpPr>
          <p:cNvPr id="18" name="Titel 3"/>
          <p:cNvSpPr>
            <a:spLocks noGrp="1"/>
          </p:cNvSpPr>
          <p:nvPr>
            <p:ph type="title" hasCustomPrompt="1"/>
          </p:nvPr>
        </p:nvSpPr>
        <p:spPr>
          <a:xfrm>
            <a:off x="3124200" y="245428"/>
            <a:ext cx="5745480" cy="840125"/>
          </a:xfrm>
        </p:spPr>
        <p:txBody>
          <a:bodyPr/>
          <a:lstStyle>
            <a:lvl1pPr>
              <a:defRPr/>
            </a:lvl1pPr>
          </a:lstStyle>
          <a:p>
            <a:r>
              <a:rPr lang="en-GB" sz="3800" dirty="0"/>
              <a:t>[Type your name here]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0" hasCustomPrompt="1"/>
          </p:nvPr>
        </p:nvSpPr>
        <p:spPr>
          <a:xfrm>
            <a:off x="3074285" y="1199854"/>
            <a:ext cx="5795395" cy="156051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 sz="2400" dirty="0"/>
              <a:t>[Title of your BSc-thesis, max 90 characters ]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1" hasCustomPrompt="1"/>
          </p:nvPr>
        </p:nvSpPr>
        <p:spPr>
          <a:xfrm>
            <a:off x="350722" y="3131186"/>
            <a:ext cx="8510588" cy="1474787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ts val="2500"/>
              </a:lnSpc>
              <a:spcBef>
                <a:spcPts val="1200"/>
              </a:spcBef>
              <a:spcAft>
                <a:spcPct val="0"/>
              </a:spcAft>
              <a:buClr>
                <a:schemeClr val="bg2"/>
              </a:buClr>
              <a:buSzPct val="140000"/>
              <a:buFont typeface="+mj-lt"/>
              <a:buNone/>
              <a:tabLst/>
              <a:defRPr baseline="0"/>
            </a:lvl1pPr>
          </a:lstStyle>
          <a:p>
            <a:pPr marL="457200" marR="0" lvl="0" indent="-457200" algn="l" defTabSz="914400" rtl="0" eaLnBrk="1" fontAlgn="base" latinLnBrk="0" hangingPunct="1">
              <a:lnSpc>
                <a:spcPts val="2500"/>
              </a:lnSpc>
              <a:spcBef>
                <a:spcPts val="1200"/>
              </a:spcBef>
              <a:spcAft>
                <a:spcPct val="0"/>
              </a:spcAft>
              <a:buClr>
                <a:schemeClr val="bg2"/>
              </a:buClr>
              <a:buSzPct val="140000"/>
              <a:tabLst/>
              <a:defRPr/>
            </a:pPr>
            <a:r>
              <a:rPr lang="en-GB" sz="2000" dirty="0"/>
              <a:t>[Keywords describing yourself, max 150 characters, or up to 3 small pictures]</a:t>
            </a:r>
          </a:p>
        </p:txBody>
      </p:sp>
    </p:spTree>
    <p:extLst>
      <p:ext uri="{BB962C8B-B14F-4D97-AF65-F5344CB8AC3E}">
        <p14:creationId xmlns:p14="http://schemas.microsoft.com/office/powerpoint/2010/main" val="2705409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ee tekstka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6"/>
          <p:cNvSpPr>
            <a:spLocks noGrp="1"/>
          </p:cNvSpPr>
          <p:nvPr>
            <p:ph type="body" sz="quarter" idx="10"/>
          </p:nvPr>
        </p:nvSpPr>
        <p:spPr>
          <a:xfrm>
            <a:off x="493200" y="1368000"/>
            <a:ext cx="4104000" cy="3092400"/>
          </a:xfrm>
        </p:spPr>
        <p:txBody>
          <a:bodyPr/>
          <a:lstStyle>
            <a:lvl2pPr>
              <a:buClr>
                <a:schemeClr val="bg2"/>
              </a:buClr>
              <a:defRPr/>
            </a:lvl2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</p:txBody>
      </p:sp>
      <p:sp>
        <p:nvSpPr>
          <p:cNvPr id="4" name="Tijdelijke aanduiding voor tekst 6"/>
          <p:cNvSpPr>
            <a:spLocks noGrp="1"/>
          </p:cNvSpPr>
          <p:nvPr>
            <p:ph type="body" sz="quarter" idx="11"/>
          </p:nvPr>
        </p:nvSpPr>
        <p:spPr>
          <a:xfrm>
            <a:off x="4786175" y="1368000"/>
            <a:ext cx="4104000" cy="3092400"/>
          </a:xfrm>
        </p:spPr>
        <p:txBody>
          <a:bodyPr/>
          <a:lstStyle>
            <a:lvl2pPr>
              <a:buClr>
                <a:schemeClr val="bg2"/>
              </a:buClr>
              <a:defRPr/>
            </a:lvl2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25965E0-7062-474C-8671-DB3A3CE669B0}" type="slidenum">
              <a:rPr lang="nl-NL" smtClean="0"/>
              <a:pPr algn="r"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70493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kader met 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pPr algn="r"/>
            <a:fld id="{F25965E0-7062-474C-8671-DB3A3CE669B0}" type="slidenum">
              <a:rPr lang="nl-NL" smtClean="0"/>
              <a:pPr algn="r"/>
              <a:t>‹#›</a:t>
            </a:fld>
            <a:endParaRPr lang="nl-NL" dirty="0"/>
          </a:p>
        </p:txBody>
      </p:sp>
      <p:sp>
        <p:nvSpPr>
          <p:cNvPr id="7" name="Tijdelijke aanduiding voor tekst 6"/>
          <p:cNvSpPr>
            <a:spLocks noGrp="1"/>
          </p:cNvSpPr>
          <p:nvPr>
            <p:ph type="body" sz="quarter" idx="10"/>
          </p:nvPr>
        </p:nvSpPr>
        <p:spPr>
          <a:xfrm>
            <a:off x="493200" y="1368000"/>
            <a:ext cx="4104000" cy="3092400"/>
          </a:xfrm>
        </p:spPr>
        <p:txBody>
          <a:bodyPr/>
          <a:lstStyle>
            <a:lvl2pPr>
              <a:buClr>
                <a:schemeClr val="bg2"/>
              </a:buClr>
              <a:defRPr/>
            </a:lvl2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</p:txBody>
      </p:sp>
      <p:sp>
        <p:nvSpPr>
          <p:cNvPr id="8" name="Tijdelijke aanduiding voor afbeelding 24"/>
          <p:cNvSpPr>
            <a:spLocks noGrp="1" noChangeAspect="1"/>
          </p:cNvSpPr>
          <p:nvPr>
            <p:ph type="pic" sz="quarter" idx="17"/>
          </p:nvPr>
        </p:nvSpPr>
        <p:spPr>
          <a:xfrm>
            <a:off x="4828401" y="1474788"/>
            <a:ext cx="4051491" cy="2986087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</p:spTree>
    <p:extLst>
      <p:ext uri="{BB962C8B-B14F-4D97-AF65-F5344CB8AC3E}">
        <p14:creationId xmlns:p14="http://schemas.microsoft.com/office/powerpoint/2010/main" val="3295017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kader met grafi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6" name="Tijdelijke aanduiding voor grafiek 5"/>
          <p:cNvSpPr>
            <a:spLocks noGrp="1"/>
          </p:cNvSpPr>
          <p:nvPr>
            <p:ph type="chart" sz="quarter" idx="17"/>
          </p:nvPr>
        </p:nvSpPr>
        <p:spPr>
          <a:xfrm>
            <a:off x="4791075" y="1359936"/>
            <a:ext cx="4100513" cy="3100939"/>
          </a:xfrm>
          <a:noFill/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pPr algn="r"/>
            <a:fld id="{F25965E0-7062-474C-8671-DB3A3CE669B0}" type="slidenum">
              <a:rPr lang="nl-NL" smtClean="0"/>
              <a:pPr algn="r"/>
              <a:t>‹#›</a:t>
            </a:fld>
            <a:endParaRPr lang="nl-NL" dirty="0"/>
          </a:p>
        </p:txBody>
      </p:sp>
      <p:sp>
        <p:nvSpPr>
          <p:cNvPr id="7" name="Tijdelijke aanduiding voor tekst 6"/>
          <p:cNvSpPr>
            <a:spLocks noGrp="1"/>
          </p:cNvSpPr>
          <p:nvPr>
            <p:ph type="body" sz="quarter" idx="10"/>
          </p:nvPr>
        </p:nvSpPr>
        <p:spPr>
          <a:xfrm>
            <a:off x="493200" y="1368000"/>
            <a:ext cx="4104000" cy="3092400"/>
          </a:xfrm>
        </p:spPr>
        <p:txBody>
          <a:bodyPr/>
          <a:lstStyle>
            <a:lvl2pPr>
              <a:buClr>
                <a:schemeClr val="bg2"/>
              </a:buClr>
              <a:defRPr/>
            </a:lvl2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</p:txBody>
      </p:sp>
    </p:spTree>
    <p:extLst>
      <p:ext uri="{BB962C8B-B14F-4D97-AF65-F5344CB8AC3E}">
        <p14:creationId xmlns:p14="http://schemas.microsoft.com/office/powerpoint/2010/main" val="895406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kader met t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5" name="Tijdelijke aanduiding voor tabel 4"/>
          <p:cNvSpPr>
            <a:spLocks noGrp="1"/>
          </p:cNvSpPr>
          <p:nvPr>
            <p:ph type="tbl" sz="quarter" idx="11"/>
          </p:nvPr>
        </p:nvSpPr>
        <p:spPr>
          <a:xfrm>
            <a:off x="4791075" y="1471727"/>
            <a:ext cx="4100513" cy="298914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25965E0-7062-474C-8671-DB3A3CE669B0}" type="slidenum">
              <a:rPr lang="nl-NL" smtClean="0"/>
              <a:pPr algn="r"/>
              <a:t>‹#›</a:t>
            </a:fld>
            <a:endParaRPr lang="nl-NL" dirty="0"/>
          </a:p>
        </p:txBody>
      </p:sp>
      <p:sp>
        <p:nvSpPr>
          <p:cNvPr id="7" name="Tijdelijke aanduiding voor tekst 6"/>
          <p:cNvSpPr>
            <a:spLocks noGrp="1"/>
          </p:cNvSpPr>
          <p:nvPr>
            <p:ph type="body" sz="quarter" idx="10"/>
          </p:nvPr>
        </p:nvSpPr>
        <p:spPr>
          <a:xfrm>
            <a:off x="493200" y="1368000"/>
            <a:ext cx="4104000" cy="3092400"/>
          </a:xfrm>
        </p:spPr>
        <p:txBody>
          <a:bodyPr/>
          <a:lstStyle>
            <a:lvl2pPr>
              <a:buClr>
                <a:schemeClr val="bg2"/>
              </a:buClr>
              <a:defRPr/>
            </a:lvl2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</p:txBody>
      </p:sp>
    </p:spTree>
    <p:extLst>
      <p:ext uri="{BB962C8B-B14F-4D97-AF65-F5344CB8AC3E}">
        <p14:creationId xmlns:p14="http://schemas.microsoft.com/office/powerpoint/2010/main" val="1628394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gano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F25965E0-7062-474C-8671-DB3A3CE669B0}" type="slidenum">
              <a:rPr lang="nl-NL" smtClean="0"/>
              <a:pPr algn="r"/>
              <a:t>‹#›</a:t>
            </a:fld>
            <a:endParaRPr lang="nl-NL" dirty="0"/>
          </a:p>
        </p:txBody>
      </p:sp>
      <p:sp>
        <p:nvSpPr>
          <p:cNvPr id="5" name="Tijdelijke aanduiding voor SmartArt 7"/>
          <p:cNvSpPr>
            <a:spLocks noGrp="1"/>
          </p:cNvSpPr>
          <p:nvPr>
            <p:ph type="dgm" sz="quarter" idx="10"/>
          </p:nvPr>
        </p:nvSpPr>
        <p:spPr>
          <a:xfrm>
            <a:off x="493200" y="1368000"/>
            <a:ext cx="8398800" cy="3092400"/>
          </a:xfrm>
        </p:spPr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60759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F25965E0-7062-474C-8671-DB3A3CE669B0}" type="slidenum">
              <a:rPr lang="nl-NL" smtClean="0"/>
              <a:pPr algn="r"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035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slide meerdere logo'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Klik om de stijl </a:t>
            </a:r>
            <a:r>
              <a:rPr lang="nl-NL"/>
              <a:t>te bewerken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pPr algn="r"/>
            <a:fld id="{F25965E0-7062-474C-8671-DB3A3CE669B0}" type="slidenum">
              <a:rPr lang="nl-NL" smtClean="0"/>
              <a:pPr algn="r"/>
              <a:t>‹#›</a:t>
            </a:fld>
            <a:endParaRPr lang="nl-NL" dirty="0"/>
          </a:p>
        </p:txBody>
      </p:sp>
      <p:sp>
        <p:nvSpPr>
          <p:cNvPr id="31" name="Tijdelijke aanduiding voor afbeelding 2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491504" y="2120875"/>
            <a:ext cx="2340000" cy="2340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Klik op het pictogram als u een afbeelding wilt toevoegen</a:t>
            </a:r>
          </a:p>
        </p:txBody>
      </p:sp>
      <p:sp>
        <p:nvSpPr>
          <p:cNvPr id="32" name="Tijdelijke aanduiding voor afbeelding 24"/>
          <p:cNvSpPr>
            <a:spLocks noGrp="1" noChangeAspect="1"/>
          </p:cNvSpPr>
          <p:nvPr>
            <p:ph type="pic" sz="quarter" idx="19"/>
          </p:nvPr>
        </p:nvSpPr>
        <p:spPr bwMode="auto">
          <a:xfrm>
            <a:off x="6553175" y="2120875"/>
            <a:ext cx="2340000" cy="2340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Klik op het pictogram als u een afbeelding wilt toevoegen</a:t>
            </a:r>
          </a:p>
        </p:txBody>
      </p:sp>
      <p:sp>
        <p:nvSpPr>
          <p:cNvPr id="33" name="Tijdelijke aanduiding voor afbeelding 24"/>
          <p:cNvSpPr>
            <a:spLocks noGrp="1" noChangeAspect="1"/>
          </p:cNvSpPr>
          <p:nvPr>
            <p:ph type="pic" sz="quarter" idx="28"/>
          </p:nvPr>
        </p:nvSpPr>
        <p:spPr bwMode="auto">
          <a:xfrm>
            <a:off x="4959012" y="2120875"/>
            <a:ext cx="2340000" cy="2340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Klik op het pictogram als u een afbeelding wilt toevoegen</a:t>
            </a:r>
          </a:p>
        </p:txBody>
      </p:sp>
      <p:sp>
        <p:nvSpPr>
          <p:cNvPr id="34" name="Tijdelijke aanduiding voor afbeelding 24"/>
          <p:cNvSpPr>
            <a:spLocks noGrp="1" noChangeAspect="1"/>
          </p:cNvSpPr>
          <p:nvPr>
            <p:ph type="pic" sz="quarter" idx="15"/>
          </p:nvPr>
        </p:nvSpPr>
        <p:spPr bwMode="auto">
          <a:xfrm>
            <a:off x="3364849" y="2120875"/>
            <a:ext cx="2340000" cy="2340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Klik op het pictogram als u een afbeelding wilt toevoegen</a:t>
            </a:r>
          </a:p>
        </p:txBody>
      </p:sp>
      <p:sp>
        <p:nvSpPr>
          <p:cNvPr id="35" name="Tijdelijke aanduiding voor tekst 21"/>
          <p:cNvSpPr>
            <a:spLocks noGrp="1"/>
          </p:cNvSpPr>
          <p:nvPr>
            <p:ph type="body" sz="quarter" idx="20"/>
          </p:nvPr>
        </p:nvSpPr>
        <p:spPr>
          <a:xfrm>
            <a:off x="505856" y="1234871"/>
            <a:ext cx="8385731" cy="330620"/>
          </a:xfrm>
        </p:spPr>
        <p:txBody>
          <a:bodyPr/>
          <a:lstStyle>
            <a:lvl1pPr marL="0" indent="0">
              <a:lnSpc>
                <a:spcPts val="2000"/>
              </a:lnSpc>
              <a:buNone/>
              <a:defRPr sz="1600"/>
            </a:lvl1pPr>
            <a:lvl2pPr marL="696913" indent="0">
              <a:lnSpc>
                <a:spcPts val="2000"/>
              </a:lnSpc>
              <a:buNone/>
              <a:defRPr sz="1600"/>
            </a:lvl2pPr>
            <a:lvl3pPr marL="1560512" indent="0">
              <a:lnSpc>
                <a:spcPts val="2000"/>
              </a:lnSpc>
              <a:buNone/>
              <a:defRPr sz="1600"/>
            </a:lvl3pPr>
            <a:lvl4pPr marL="2332037" indent="0">
              <a:lnSpc>
                <a:spcPts val="2000"/>
              </a:lnSpc>
              <a:buNone/>
              <a:defRPr sz="1600"/>
            </a:lvl4pPr>
            <a:lvl5pPr marL="3052763" indent="0">
              <a:lnSpc>
                <a:spcPts val="2000"/>
              </a:lnSpc>
              <a:buNone/>
              <a:defRPr sz="1600"/>
            </a:lvl5pPr>
          </a:lstStyle>
          <a:p>
            <a:pPr lvl="0"/>
            <a:r>
              <a:rPr lang="nl-NL" dirty="0"/>
              <a:t>Klik om de modelstijlen te bewerken</a:t>
            </a:r>
          </a:p>
        </p:txBody>
      </p:sp>
      <p:sp>
        <p:nvSpPr>
          <p:cNvPr id="36" name="Tijdelijke aanduiding voor tekst 21"/>
          <p:cNvSpPr>
            <a:spLocks noGrp="1"/>
          </p:cNvSpPr>
          <p:nvPr>
            <p:ph type="body" sz="quarter" idx="21"/>
          </p:nvPr>
        </p:nvSpPr>
        <p:spPr>
          <a:xfrm>
            <a:off x="505856" y="1648186"/>
            <a:ext cx="8385731" cy="330620"/>
          </a:xfrm>
        </p:spPr>
        <p:txBody>
          <a:bodyPr/>
          <a:lstStyle>
            <a:lvl1pPr marL="0" indent="0">
              <a:lnSpc>
                <a:spcPts val="2000"/>
              </a:lnSpc>
              <a:buNone/>
              <a:defRPr sz="1600"/>
            </a:lvl1pPr>
            <a:lvl2pPr marL="696913" indent="0">
              <a:lnSpc>
                <a:spcPts val="2000"/>
              </a:lnSpc>
              <a:buNone/>
              <a:defRPr sz="1600"/>
            </a:lvl2pPr>
            <a:lvl3pPr marL="1560512" indent="0">
              <a:lnSpc>
                <a:spcPts val="2000"/>
              </a:lnSpc>
              <a:buNone/>
              <a:defRPr sz="1600"/>
            </a:lvl3pPr>
            <a:lvl4pPr marL="2332037" indent="0">
              <a:lnSpc>
                <a:spcPts val="2000"/>
              </a:lnSpc>
              <a:buNone/>
              <a:defRPr sz="1600"/>
            </a:lvl4pPr>
            <a:lvl5pPr marL="3052763" indent="0">
              <a:lnSpc>
                <a:spcPts val="2000"/>
              </a:lnSpc>
              <a:buNone/>
              <a:defRPr sz="1600"/>
            </a:lvl5pPr>
          </a:lstStyle>
          <a:p>
            <a:pPr lvl="0"/>
            <a:r>
              <a:rPr lang="nl-NL" dirty="0"/>
              <a:t>Klik om de modelstijlen te bewerken</a:t>
            </a:r>
          </a:p>
        </p:txBody>
      </p:sp>
      <p:sp>
        <p:nvSpPr>
          <p:cNvPr id="37" name="Tijdelijke aanduiding voor afbeelding 24"/>
          <p:cNvSpPr>
            <a:spLocks noGrp="1"/>
          </p:cNvSpPr>
          <p:nvPr>
            <p:ph type="pic" sz="quarter" idx="16" hasCustomPrompt="1"/>
          </p:nvPr>
        </p:nvSpPr>
        <p:spPr>
          <a:xfrm>
            <a:off x="2293449" y="4594924"/>
            <a:ext cx="1116000" cy="455707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l">
              <a:lnSpc>
                <a:spcPts val="1000"/>
              </a:lnSpc>
              <a:spcBef>
                <a:spcPts val="0"/>
              </a:spcBef>
              <a:buNone/>
              <a:defRPr sz="600"/>
            </a:lvl1pPr>
          </a:lstStyle>
          <a:p>
            <a:pPr lvl="0"/>
            <a:r>
              <a:rPr lang="nl-NL" noProof="0" dirty="0"/>
              <a:t>Klik op het pictogram als u een logo wilt toevoegen</a:t>
            </a:r>
          </a:p>
        </p:txBody>
      </p:sp>
      <p:sp>
        <p:nvSpPr>
          <p:cNvPr id="38" name="Tijdelijke aanduiding voor afbeelding 24"/>
          <p:cNvSpPr>
            <a:spLocks noGrp="1"/>
          </p:cNvSpPr>
          <p:nvPr>
            <p:ph type="pic" sz="quarter" idx="24" hasCustomPrompt="1"/>
          </p:nvPr>
        </p:nvSpPr>
        <p:spPr>
          <a:xfrm>
            <a:off x="3643126" y="4594924"/>
            <a:ext cx="1116000" cy="455707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l">
              <a:lnSpc>
                <a:spcPts val="1000"/>
              </a:lnSpc>
              <a:spcBef>
                <a:spcPts val="0"/>
              </a:spcBef>
              <a:buNone/>
              <a:defRPr sz="600"/>
            </a:lvl1pPr>
          </a:lstStyle>
          <a:p>
            <a:pPr lvl="0"/>
            <a:r>
              <a:rPr lang="nl-NL" noProof="0" dirty="0"/>
              <a:t>Klik op het pictogram als u een logo wilt toevoegen</a:t>
            </a:r>
          </a:p>
        </p:txBody>
      </p:sp>
      <p:sp>
        <p:nvSpPr>
          <p:cNvPr id="39" name="Tijdelijke aanduiding voor afbeelding 24"/>
          <p:cNvSpPr>
            <a:spLocks noGrp="1"/>
          </p:cNvSpPr>
          <p:nvPr>
            <p:ph type="pic" sz="quarter" idx="25" hasCustomPrompt="1"/>
          </p:nvPr>
        </p:nvSpPr>
        <p:spPr>
          <a:xfrm>
            <a:off x="4992803" y="4594924"/>
            <a:ext cx="1116000" cy="455707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l">
              <a:lnSpc>
                <a:spcPts val="1000"/>
              </a:lnSpc>
              <a:spcBef>
                <a:spcPts val="0"/>
              </a:spcBef>
              <a:buNone/>
              <a:defRPr sz="600"/>
            </a:lvl1pPr>
          </a:lstStyle>
          <a:p>
            <a:pPr lvl="0"/>
            <a:r>
              <a:rPr lang="nl-NL" noProof="0" dirty="0"/>
              <a:t>Klik op het pictogram als u een logo wilt toevoegen</a:t>
            </a:r>
          </a:p>
        </p:txBody>
      </p:sp>
      <p:sp>
        <p:nvSpPr>
          <p:cNvPr id="40" name="Tijdelijke aanduiding voor afbeelding 24"/>
          <p:cNvSpPr>
            <a:spLocks noGrp="1"/>
          </p:cNvSpPr>
          <p:nvPr>
            <p:ph type="pic" sz="quarter" idx="26" hasCustomPrompt="1"/>
          </p:nvPr>
        </p:nvSpPr>
        <p:spPr>
          <a:xfrm>
            <a:off x="6342480" y="4594924"/>
            <a:ext cx="1116000" cy="455707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l">
              <a:lnSpc>
                <a:spcPts val="1000"/>
              </a:lnSpc>
              <a:spcBef>
                <a:spcPts val="0"/>
              </a:spcBef>
              <a:buNone/>
              <a:defRPr sz="600"/>
            </a:lvl1pPr>
          </a:lstStyle>
          <a:p>
            <a:pPr lvl="0"/>
            <a:r>
              <a:rPr lang="nl-NL" noProof="0" dirty="0"/>
              <a:t>Klik op het pictogram als u een logo wilt toevoegen</a:t>
            </a:r>
          </a:p>
        </p:txBody>
      </p:sp>
    </p:spTree>
    <p:extLst>
      <p:ext uri="{BB962C8B-B14F-4D97-AF65-F5344CB8AC3E}">
        <p14:creationId xmlns:p14="http://schemas.microsoft.com/office/powerpoint/2010/main" val="3864516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>
          <a:blip r:embed="rId2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561600" y="168288"/>
            <a:ext cx="8330400" cy="576832"/>
          </a:xfrm>
          <a:prstGeom prst="rect">
            <a:avLst/>
          </a:prstGeom>
          <a:noFill/>
          <a:ln w="0">
            <a:gradFill>
              <a:gsLst>
                <a:gs pos="0">
                  <a:schemeClr val="tx1"/>
                </a:gs>
                <a:gs pos="1000">
                  <a:schemeClr val="tx1">
                    <a:alpha val="0"/>
                  </a:schemeClr>
                </a:gs>
                <a:gs pos="99000">
                  <a:srgbClr val="005172">
                    <a:alpha val="0"/>
                  </a:srgbClr>
                </a:gs>
                <a:gs pos="100000">
                  <a:schemeClr val="tx1"/>
                </a:gs>
              </a:gsLst>
              <a:lin ang="5400000" scaled="0"/>
            </a:gradFill>
          </a:ln>
        </p:spPr>
        <p:txBody>
          <a:bodyPr vert="horz" wrap="square" lIns="18000" tIns="18000" rIns="91440" bIns="18000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nl-NL" dirty="0"/>
              <a:t>Klik om de stijl te bewerken</a:t>
            </a:r>
          </a:p>
        </p:txBody>
      </p:sp>
      <p:sp>
        <p:nvSpPr>
          <p:cNvPr id="1028" name="Tijdelijke aanduiding voor tekst 23"/>
          <p:cNvSpPr>
            <a:spLocks noGrp="1"/>
          </p:cNvSpPr>
          <p:nvPr>
            <p:ph type="body" idx="1"/>
          </p:nvPr>
        </p:nvSpPr>
        <p:spPr bwMode="auto">
          <a:xfrm>
            <a:off x="496966" y="1368000"/>
            <a:ext cx="8394622" cy="309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  <a:p>
            <a:pPr lvl="4"/>
            <a:endParaRPr lang="nl-NL" dirty="0"/>
          </a:p>
        </p:txBody>
      </p:sp>
      <p:sp>
        <p:nvSpPr>
          <p:cNvPr id="2" name="Tijdelijke aanduiding voor dianummer 1"/>
          <p:cNvSpPr>
            <a:spLocks noGrp="1"/>
          </p:cNvSpPr>
          <p:nvPr>
            <p:ph type="sldNum" sz="quarter" idx="4"/>
          </p:nvPr>
        </p:nvSpPr>
        <p:spPr>
          <a:xfrm>
            <a:off x="8463600" y="4773600"/>
            <a:ext cx="468000" cy="123188"/>
          </a:xfrm>
          <a:prstGeom prst="rect">
            <a:avLst/>
          </a:prstGeom>
          <a:noFill/>
        </p:spPr>
        <p:txBody>
          <a:bodyPr wrap="square" tIns="0" rIns="36000" bIns="0" rtlCol="0">
            <a:noAutofit/>
          </a:bodyPr>
          <a:lstStyle>
            <a:lvl1pPr>
              <a:lnSpc>
                <a:spcPts val="900"/>
              </a:lnSpc>
              <a:defRPr lang="nl-NL" sz="800" smtClean="0">
                <a:latin typeface="Verdana" pitchFamily="34" charset="0"/>
              </a:defRPr>
            </a:lvl1pPr>
          </a:lstStyle>
          <a:p>
            <a:pPr algn="r"/>
            <a:fld id="{F25965E0-7062-474C-8671-DB3A3CE669B0}" type="slidenum">
              <a:rPr lang="nl-NL" smtClean="0"/>
              <a:pPr algn="r"/>
              <a:t>‹#›</a:t>
            </a:fld>
            <a:endParaRPr lang="nl-NL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71F4AE7-7F98-4E1D-93E8-AABEC603D291}"/>
              </a:ext>
            </a:extLst>
          </p:cNvPr>
          <p:cNvPicPr>
            <a:picLocks/>
          </p:cNvPicPr>
          <p:nvPr userDrawn="1"/>
        </p:nvPicPr>
        <p:blipFill>
          <a:blip r:embed="rId24"/>
          <a:stretch>
            <a:fillRect/>
          </a:stretch>
        </p:blipFill>
        <p:spPr bwMode="hidden">
          <a:xfrm>
            <a:off x="0" y="0"/>
            <a:ext cx="9144000" cy="51435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67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68" r:id="rId8"/>
    <p:sldLayoutId id="2147483664" r:id="rId9"/>
    <p:sldLayoutId id="2147483653" r:id="rId10"/>
    <p:sldLayoutId id="2147483655" r:id="rId11"/>
    <p:sldLayoutId id="2147483656" r:id="rId12"/>
    <p:sldLayoutId id="2147483657" r:id="rId13"/>
    <p:sldLayoutId id="2147483659" r:id="rId14"/>
    <p:sldLayoutId id="2147483660" r:id="rId15"/>
    <p:sldLayoutId id="2147483661" r:id="rId16"/>
    <p:sldLayoutId id="2147483663" r:id="rId17"/>
    <p:sldLayoutId id="2147483665" r:id="rId18"/>
    <p:sldLayoutId id="2147483654" r:id="rId19"/>
    <p:sldLayoutId id="2147483666" r:id="rId20"/>
    <p:sldLayoutId id="2147483677" r:id="rId21"/>
  </p:sldLayoutIdLst>
  <p:hf hdr="0" ftr="0" dt="0"/>
  <p:txStyles>
    <p:titleStyle>
      <a:lvl1pPr algn="l" rtl="0" fontAlgn="base">
        <a:lnSpc>
          <a:spcPts val="3200"/>
        </a:lnSpc>
        <a:spcBef>
          <a:spcPct val="0"/>
        </a:spcBef>
        <a:spcAft>
          <a:spcPct val="0"/>
        </a:spcAft>
        <a:defRPr sz="2600" kern="1200">
          <a:solidFill>
            <a:schemeClr val="bg2"/>
          </a:solidFill>
          <a:latin typeface="Verdana" pitchFamily="34" charset="0"/>
          <a:ea typeface="+mj-ea"/>
          <a:cs typeface="+mj-cs"/>
        </a:defRPr>
      </a:lvl1pPr>
      <a:lvl2pPr algn="l" rtl="0" fontAlgn="base">
        <a:lnSpc>
          <a:spcPts val="4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2pPr>
      <a:lvl3pPr algn="l" rtl="0" fontAlgn="base">
        <a:lnSpc>
          <a:spcPts val="4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3pPr>
      <a:lvl4pPr algn="l" rtl="0" fontAlgn="base">
        <a:lnSpc>
          <a:spcPts val="4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4pPr>
      <a:lvl5pPr algn="l" rtl="0" fontAlgn="base">
        <a:lnSpc>
          <a:spcPts val="4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5pPr>
      <a:lvl6pPr marL="457200" algn="l" rtl="0" fontAlgn="base">
        <a:lnSpc>
          <a:spcPts val="4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6pPr>
      <a:lvl7pPr marL="914400" algn="l" rtl="0" fontAlgn="base">
        <a:lnSpc>
          <a:spcPts val="4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7pPr>
      <a:lvl8pPr marL="1371600" algn="l" rtl="0" fontAlgn="base">
        <a:lnSpc>
          <a:spcPts val="4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8pPr>
      <a:lvl9pPr marL="1828800" algn="l" rtl="0" fontAlgn="base">
        <a:lnSpc>
          <a:spcPts val="4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9pPr>
    </p:titleStyle>
    <p:bodyStyle>
      <a:lvl1pPr marL="252413" indent="-252413" algn="l" rtl="0" fontAlgn="base">
        <a:lnSpc>
          <a:spcPts val="2400"/>
        </a:lnSpc>
        <a:spcBef>
          <a:spcPts val="1100"/>
        </a:spcBef>
        <a:spcAft>
          <a:spcPct val="0"/>
        </a:spcAft>
        <a:buClr>
          <a:schemeClr val="bg2"/>
        </a:buClr>
        <a:buSzPct val="140000"/>
        <a:buFont typeface="Wingdings" pitchFamily="2" charset="2"/>
        <a:buChar char="§"/>
        <a:defRPr sz="1800" kern="1200">
          <a:solidFill>
            <a:schemeClr val="bg2"/>
          </a:solidFill>
          <a:latin typeface="Verdana" pitchFamily="34" charset="0"/>
          <a:ea typeface="+mn-ea"/>
          <a:cs typeface="+mn-cs"/>
        </a:defRPr>
      </a:lvl1pPr>
      <a:lvl2pPr marL="982663" indent="-285750" algn="l" rtl="0" fontAlgn="base">
        <a:lnSpc>
          <a:spcPts val="2400"/>
        </a:lnSpc>
        <a:spcBef>
          <a:spcPts val="900"/>
        </a:spcBef>
        <a:spcAft>
          <a:spcPct val="0"/>
        </a:spcAft>
        <a:buClr>
          <a:schemeClr val="bg2"/>
        </a:buClr>
        <a:buSzPct val="115000"/>
        <a:buFont typeface="Verdana" pitchFamily="34" charset="0"/>
        <a:buChar char="●"/>
        <a:defRPr sz="1800" kern="1200">
          <a:solidFill>
            <a:schemeClr val="bg2"/>
          </a:solidFill>
          <a:latin typeface="Verdana" pitchFamily="34" charset="0"/>
          <a:ea typeface="+mn-ea"/>
          <a:cs typeface="+mn-cs"/>
        </a:defRPr>
      </a:lvl2pPr>
      <a:lvl3pPr marL="1879600" indent="-319088" algn="l" rtl="0" fontAlgn="base">
        <a:lnSpc>
          <a:spcPts val="2400"/>
        </a:lnSpc>
        <a:spcBef>
          <a:spcPts val="900"/>
        </a:spcBef>
        <a:spcAft>
          <a:spcPct val="0"/>
        </a:spcAft>
        <a:buSzPct val="115000"/>
        <a:buFont typeface="Verdana" pitchFamily="34" charset="0"/>
        <a:buChar char="●"/>
        <a:defRPr sz="1800" kern="1200">
          <a:solidFill>
            <a:schemeClr val="bg2"/>
          </a:solidFill>
          <a:latin typeface="Verdana" pitchFamily="34" charset="0"/>
          <a:ea typeface="+mn-ea"/>
          <a:cs typeface="+mn-cs"/>
        </a:defRPr>
      </a:lvl3pPr>
      <a:lvl4pPr marL="2692400" indent="-360363" algn="l" rtl="0" fontAlgn="base">
        <a:lnSpc>
          <a:spcPts val="2400"/>
        </a:lnSpc>
        <a:spcBef>
          <a:spcPts val="900"/>
        </a:spcBef>
        <a:spcAft>
          <a:spcPct val="0"/>
        </a:spcAft>
        <a:buSzPct val="115000"/>
        <a:buFont typeface="Verdana" pitchFamily="34" charset="0"/>
        <a:buChar char="●"/>
        <a:defRPr sz="1800" kern="1200" baseline="0">
          <a:solidFill>
            <a:schemeClr val="bg2"/>
          </a:solidFill>
          <a:latin typeface="Verdana" pitchFamily="34" charset="0"/>
          <a:ea typeface="+mn-ea"/>
          <a:cs typeface="+mn-cs"/>
        </a:defRPr>
      </a:lvl4pPr>
      <a:lvl5pPr marL="3405188" indent="-352425" algn="l" rtl="0" fontAlgn="base">
        <a:lnSpc>
          <a:spcPts val="2400"/>
        </a:lnSpc>
        <a:spcBef>
          <a:spcPts val="900"/>
        </a:spcBef>
        <a:spcAft>
          <a:spcPct val="0"/>
        </a:spcAft>
        <a:buSzPct val="115000"/>
        <a:buFont typeface="Verdana" pitchFamily="34" charset="0"/>
        <a:buChar char="●"/>
        <a:defRPr sz="1800" kern="1200">
          <a:solidFill>
            <a:schemeClr val="bg2"/>
          </a:solidFill>
          <a:latin typeface="Verdan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pPr algn="r">
              <a:lnSpc>
                <a:spcPts val="1200"/>
              </a:lnSpc>
            </a:pPr>
            <a:fld id="{F25965E0-7062-474C-8671-DB3A3CE669B0}" type="slidenum">
              <a:rPr lang="nl-NL" smtClean="0"/>
              <a:pPr algn="r">
                <a:lnSpc>
                  <a:spcPts val="1200"/>
                </a:lnSpc>
              </a:pPr>
              <a:t>1</a:t>
            </a:fld>
            <a:endParaRPr lang="nl-NL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9"/>
          </p:nvPr>
        </p:nvSpPr>
        <p:spPr/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124200" y="245428"/>
            <a:ext cx="5745480" cy="610302"/>
          </a:xfrm>
        </p:spPr>
        <p:txBody>
          <a:bodyPr/>
          <a:lstStyle/>
          <a:p>
            <a:endParaRPr lang="nl-NL" sz="30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nl-NL" sz="22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13041842"/>
      </p:ext>
    </p:extLst>
  </p:cSld>
  <p:clrMapOvr>
    <a:masterClrMapping/>
  </p:clrMapOvr>
</p:sld>
</file>

<file path=ppt/theme/theme1.xml><?xml version="1.0" encoding="utf-8"?>
<a:theme xmlns:a="http://schemas.openxmlformats.org/drawingml/2006/main" name="WUR">
  <a:themeElements>
    <a:clrScheme name="WUR 2022">
      <a:dk1>
        <a:srgbClr val="005172"/>
      </a:dk1>
      <a:lt1>
        <a:srgbClr val="FFFFFF"/>
      </a:lt1>
      <a:dk2>
        <a:srgbClr val="008A00"/>
      </a:dk2>
      <a:lt2>
        <a:srgbClr val="005172"/>
      </a:lt2>
      <a:accent1>
        <a:srgbClr val="6AADE4"/>
      </a:accent1>
      <a:accent2>
        <a:srgbClr val="D0B972"/>
      </a:accent2>
      <a:accent3>
        <a:srgbClr val="D5D2CA"/>
      </a:accent3>
      <a:accent4>
        <a:srgbClr val="FF7900"/>
      </a:accent4>
      <a:accent5>
        <a:srgbClr val="00549F"/>
      </a:accent5>
      <a:accent6>
        <a:srgbClr val="000000"/>
      </a:accent6>
      <a:hlink>
        <a:srgbClr val="00549F"/>
      </a:hlink>
      <a:folHlink>
        <a:srgbClr val="00549F"/>
      </a:folHlink>
    </a:clrScheme>
    <a:fontScheme name="Wageningen U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rot="0" spcFirstLastPara="0" vertOverflow="overflow" horzOverflow="overflow" vert="horz" wrap="square" lIns="91440" tIns="45720" rIns="91440" bIns="72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ctr">
          <a:defRPr sz="14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5875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ts val="1800"/>
          </a:lnSpc>
          <a:defRPr sz="1400" dirty="0" err="1" smtClean="0">
            <a:latin typeface="Verdana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2394</TotalTime>
  <Words>1</Words>
  <Application>Microsoft Office PowerPoint</Application>
  <PresentationFormat>On-screen Show (16:9)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WUR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Martin Brinkman</dc:creator>
  <cp:lastModifiedBy>Sprokkreeff, Saskia</cp:lastModifiedBy>
  <cp:revision>302</cp:revision>
  <dcterms:created xsi:type="dcterms:W3CDTF">2011-09-29T08:30:03Z</dcterms:created>
  <dcterms:modified xsi:type="dcterms:W3CDTF">2022-10-10T14:38:58Z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_Template">
    <vt:lpwstr>WHNLW.pptx</vt:lpwstr>
  </property>
</Properties>
</file>