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8">
          <p15:clr>
            <a:srgbClr val="A4A3A4"/>
          </p15:clr>
        </p15:guide>
        <p15:guide id="2" orient="horz" pos="105">
          <p15:clr>
            <a:srgbClr val="A4A3A4"/>
          </p15:clr>
        </p15:guide>
        <p15:guide id="3" orient="horz" pos="2810">
          <p15:clr>
            <a:srgbClr val="A4A3A4"/>
          </p15:clr>
        </p15:guide>
        <p15:guide id="4" pos="388">
          <p15:clr>
            <a:srgbClr val="A4A3A4"/>
          </p15:clr>
        </p15:guide>
        <p15:guide id="5" pos="5601">
          <p15:clr>
            <a:srgbClr val="A4A3A4"/>
          </p15:clr>
        </p15:guide>
        <p15:guide id="6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C35"/>
    <a:srgbClr val="FFFFFF"/>
    <a:srgbClr val="34B233"/>
    <a:srgbClr val="000000"/>
    <a:srgbClr val="292929"/>
    <a:srgbClr val="D5D2CA"/>
    <a:srgbClr val="005172"/>
    <a:srgbClr val="6A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996" y="36"/>
      </p:cViewPr>
      <p:guideLst>
        <p:guide orient="horz" pos="928"/>
        <p:guide orient="horz" pos="105"/>
        <p:guide orient="horz" pos="2810"/>
        <p:guide pos="388"/>
        <p:guide pos="5601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77C93-F9CF-4927-9F50-055434CC2C4C}" type="datetimeFigureOut">
              <a:rPr lang="nl-NL" smtClean="0"/>
              <a:t>10-10-2022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4D53B-2A5F-46DB-9092-7AB52C1222F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8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22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91504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3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553175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4" name="Tijdelijke aanduiding voor afbeelding 24"/>
          <p:cNvSpPr>
            <a:spLocks noGrp="1" noChangeAspect="1"/>
          </p:cNvSpPr>
          <p:nvPr>
            <p:ph type="pic" sz="quarter" idx="28"/>
          </p:nvPr>
        </p:nvSpPr>
        <p:spPr bwMode="auto">
          <a:xfrm>
            <a:off x="4959012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5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364849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1234871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7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505856" y="1648186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3983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vierkan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607588" y="170100"/>
            <a:ext cx="4284000" cy="4284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723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oto's met ond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5925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76550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337175" y="1473201"/>
            <a:ext cx="2556000" cy="1980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3507017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6"/>
          </p:nvPr>
        </p:nvSpPr>
        <p:spPr>
          <a:xfrm>
            <a:off x="6215589" y="3507854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9" name="Tijdelijke aanduiding voor tekst 21"/>
          <p:cNvSpPr>
            <a:spLocks noGrp="1"/>
          </p:cNvSpPr>
          <p:nvPr>
            <p:ph type="body" sz="quarter" idx="27"/>
          </p:nvPr>
        </p:nvSpPr>
        <p:spPr>
          <a:xfrm>
            <a:off x="3364454" y="3507854"/>
            <a:ext cx="2673132" cy="955446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103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vierkant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20713" y="1473201"/>
            <a:ext cx="4059604" cy="298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474463"/>
            <a:ext cx="4060800" cy="298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432627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8745" y="1107712"/>
            <a:ext cx="8274430" cy="334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17801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ande foto's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615950" y="166688"/>
            <a:ext cx="4032000" cy="42903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59588" y="166688"/>
            <a:ext cx="4032000" cy="428966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47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" y="0"/>
            <a:ext cx="9143999" cy="51435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white">
          <a:xfrm>
            <a:off x="561600" y="172641"/>
            <a:ext cx="8330400" cy="576832"/>
          </a:xfrm>
          <a:noFill/>
          <a:ln w="0"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62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158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93200" y="1368000"/>
            <a:ext cx="8398800" cy="3092400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37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615951" y="1473199"/>
            <a:ext cx="8275638" cy="298767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37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/tussenslide met ro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598375" y="168357"/>
            <a:ext cx="4294800" cy="4294105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0345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83988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slide met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61600" y="168288"/>
            <a:ext cx="3816000" cy="987200"/>
          </a:xfrm>
        </p:spPr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4598375" y="168357"/>
            <a:ext cx="4294800" cy="4294105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24"/>
          <p:cNvSpPr>
            <a:spLocks noGrp="1"/>
          </p:cNvSpPr>
          <p:nvPr>
            <p:ph type="pic" sz="quarter" idx="28" hasCustomPrompt="1"/>
          </p:nvPr>
        </p:nvSpPr>
        <p:spPr>
          <a:xfrm>
            <a:off x="2293449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6" name="Tijdelijke aanduiding voor afbeelding 24"/>
          <p:cNvSpPr>
            <a:spLocks noGrp="1"/>
          </p:cNvSpPr>
          <p:nvPr>
            <p:ph type="pic" sz="quarter" idx="24" hasCustomPrompt="1"/>
          </p:nvPr>
        </p:nvSpPr>
        <p:spPr>
          <a:xfrm>
            <a:off x="3643126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8" name="Tijdelijke aanduiding voor afbeelding 24"/>
          <p:cNvSpPr>
            <a:spLocks noGrp="1"/>
          </p:cNvSpPr>
          <p:nvPr>
            <p:ph type="pic" sz="quarter" idx="25" hasCustomPrompt="1"/>
          </p:nvPr>
        </p:nvSpPr>
        <p:spPr>
          <a:xfrm>
            <a:off x="4992803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9" name="Tijdelijke aanduiding voor afbeelding 24"/>
          <p:cNvSpPr>
            <a:spLocks noGrp="1"/>
          </p:cNvSpPr>
          <p:nvPr>
            <p:ph type="pic" sz="quarter" idx="26" hasCustomPrompt="1"/>
          </p:nvPr>
        </p:nvSpPr>
        <p:spPr>
          <a:xfrm>
            <a:off x="6342480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04000" y="1368000"/>
            <a:ext cx="3874036" cy="3091979"/>
          </a:xfrm>
        </p:spPr>
        <p:txBody>
          <a:bodyPr l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1264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Sc-grad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  <p:sp>
        <p:nvSpPr>
          <p:cNvPr id="14" name="Tijdelijke aanduiding voor afbeelding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358140" y="66915"/>
            <a:ext cx="2268172" cy="291750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 noProof="0" dirty="0" err="1"/>
              <a:t>Insert</a:t>
            </a:r>
            <a:r>
              <a:rPr lang="nl-NL" noProof="0" dirty="0"/>
              <a:t> a recent picture of </a:t>
            </a:r>
            <a:r>
              <a:rPr lang="nl-NL" noProof="0" dirty="0" err="1"/>
              <a:t>yourself</a:t>
            </a:r>
            <a:r>
              <a:rPr lang="nl-NL" noProof="0" dirty="0"/>
              <a:t>. </a:t>
            </a:r>
            <a:r>
              <a:rPr lang="nl-NL" noProof="0" dirty="0" err="1"/>
              <a:t>Insert</a:t>
            </a:r>
            <a:r>
              <a:rPr lang="nl-NL" noProof="0" dirty="0"/>
              <a:t> </a:t>
            </a:r>
            <a:r>
              <a:rPr lang="nl-NL" noProof="0" dirty="0" err="1"/>
              <a:t>it</a:t>
            </a:r>
            <a:r>
              <a:rPr lang="nl-NL" noProof="0" dirty="0"/>
              <a:t> </a:t>
            </a:r>
            <a:r>
              <a:rPr lang="nl-NL" noProof="0" dirty="0" err="1"/>
              <a:t>within</a:t>
            </a:r>
            <a:r>
              <a:rPr lang="nl-NL" noProof="0" dirty="0"/>
              <a:t> </a:t>
            </a:r>
            <a:r>
              <a:rPr lang="nl-NL" noProof="0" dirty="0" err="1"/>
              <a:t>this</a:t>
            </a:r>
            <a:r>
              <a:rPr lang="nl-NL" noProof="0" dirty="0"/>
              <a:t> frame </a:t>
            </a:r>
            <a:r>
              <a:rPr lang="nl-NL" noProof="0" dirty="0" err="1"/>
              <a:t>by</a:t>
            </a:r>
            <a:r>
              <a:rPr lang="nl-NL" noProof="0" dirty="0"/>
              <a:t> </a:t>
            </a:r>
            <a:r>
              <a:rPr lang="nl-NL" noProof="0" dirty="0" err="1"/>
              <a:t>clicking</a:t>
            </a:r>
            <a:r>
              <a:rPr lang="nl-NL" noProof="0" dirty="0"/>
              <a:t> on </a:t>
            </a:r>
            <a:r>
              <a:rPr lang="nl-NL" noProof="0" dirty="0" err="1"/>
              <a:t>the</a:t>
            </a:r>
            <a:r>
              <a:rPr lang="nl-NL" noProof="0" dirty="0"/>
              <a:t> icon below.</a:t>
            </a:r>
            <a:br>
              <a:rPr lang="nl-NL" noProof="0" dirty="0"/>
            </a:br>
            <a:r>
              <a:rPr lang="nl-NL" noProof="0" dirty="0" err="1"/>
              <a:t>After</a:t>
            </a:r>
            <a:r>
              <a:rPr lang="nl-NL" noProof="0" dirty="0"/>
              <a:t> </a:t>
            </a:r>
            <a:r>
              <a:rPr lang="nl-NL" noProof="0" dirty="0" err="1"/>
              <a:t>inserting</a:t>
            </a:r>
            <a:r>
              <a:rPr lang="nl-NL" noProof="0" dirty="0"/>
              <a:t> </a:t>
            </a:r>
            <a:r>
              <a:rPr lang="nl-NL" noProof="0" dirty="0" err="1"/>
              <a:t>the</a:t>
            </a:r>
            <a:r>
              <a:rPr lang="nl-NL" noProof="0" dirty="0"/>
              <a:t> picture, </a:t>
            </a:r>
            <a:r>
              <a:rPr lang="nl-NL" noProof="0" dirty="0" err="1"/>
              <a:t>you</a:t>
            </a:r>
            <a:r>
              <a:rPr lang="nl-NL" noProof="0" dirty="0"/>
              <a:t> </a:t>
            </a:r>
            <a:r>
              <a:rPr lang="nl-NL" noProof="0" dirty="0" err="1"/>
              <a:t>can</a:t>
            </a:r>
            <a:r>
              <a:rPr lang="nl-NL" noProof="0" dirty="0"/>
              <a:t> move </a:t>
            </a:r>
            <a:r>
              <a:rPr lang="nl-NL" noProof="0" dirty="0" err="1"/>
              <a:t>it</a:t>
            </a:r>
            <a:r>
              <a:rPr lang="nl-NL" noProof="0" dirty="0"/>
              <a:t> </a:t>
            </a:r>
            <a:r>
              <a:rPr lang="nl-NL" noProof="0" dirty="0" err="1"/>
              <a:t>within</a:t>
            </a:r>
            <a:r>
              <a:rPr lang="nl-NL" noProof="0" dirty="0"/>
              <a:t> </a:t>
            </a:r>
            <a:r>
              <a:rPr lang="nl-NL" noProof="0" dirty="0" err="1"/>
              <a:t>the</a:t>
            </a:r>
            <a:r>
              <a:rPr lang="nl-NL" noProof="0" dirty="0"/>
              <a:t> frame </a:t>
            </a:r>
            <a:r>
              <a:rPr lang="nl-NL" noProof="0" dirty="0" err="1"/>
              <a:t>using</a:t>
            </a:r>
            <a:r>
              <a:rPr lang="nl-NL" noProof="0" dirty="0"/>
              <a:t> ‘</a:t>
            </a:r>
            <a:r>
              <a:rPr lang="nl-NL" noProof="0" dirty="0" err="1"/>
              <a:t>crop</a:t>
            </a:r>
            <a:r>
              <a:rPr lang="nl-NL" noProof="0" dirty="0"/>
              <a:t>’ </a:t>
            </a:r>
            <a:r>
              <a:rPr lang="nl-NL" noProof="0" dirty="0" err="1"/>
              <a:t>from</a:t>
            </a:r>
            <a:r>
              <a:rPr lang="nl-NL" noProof="0" dirty="0"/>
              <a:t> </a:t>
            </a:r>
            <a:r>
              <a:rPr lang="nl-NL" noProof="0" dirty="0" err="1"/>
              <a:t>the</a:t>
            </a:r>
            <a:r>
              <a:rPr lang="nl-NL" noProof="0" dirty="0"/>
              <a:t> format menu.</a:t>
            </a:r>
          </a:p>
        </p:txBody>
      </p:sp>
      <p:sp>
        <p:nvSpPr>
          <p:cNvPr id="18" name="Titel 3"/>
          <p:cNvSpPr>
            <a:spLocks noGrp="1"/>
          </p:cNvSpPr>
          <p:nvPr>
            <p:ph type="title" hasCustomPrompt="1"/>
          </p:nvPr>
        </p:nvSpPr>
        <p:spPr>
          <a:xfrm>
            <a:off x="3124200" y="245428"/>
            <a:ext cx="5745480" cy="840125"/>
          </a:xfrm>
        </p:spPr>
        <p:txBody>
          <a:bodyPr/>
          <a:lstStyle>
            <a:lvl1pPr>
              <a:defRPr/>
            </a:lvl1pPr>
          </a:lstStyle>
          <a:p>
            <a:r>
              <a:rPr lang="en-GB" sz="3800" dirty="0"/>
              <a:t>[Type your name here]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074285" y="1199854"/>
            <a:ext cx="5795395" cy="15605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z="2400" dirty="0"/>
              <a:t>[Title of your BSc-thesis, max 90 characters ]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50722" y="3131186"/>
            <a:ext cx="8510588" cy="1474787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25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40000"/>
              <a:buFont typeface="+mj-lt"/>
              <a:buNone/>
              <a:tabLst/>
              <a:defRPr baseline="0"/>
            </a:lvl1pPr>
          </a:lstStyle>
          <a:p>
            <a:pPr marL="457200" marR="0" lvl="0" indent="-457200" algn="l" defTabSz="914400" rtl="0" eaLnBrk="1" fontAlgn="base" latinLnBrk="0" hangingPunct="1">
              <a:lnSpc>
                <a:spcPts val="25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40000"/>
              <a:tabLst/>
              <a:defRPr/>
            </a:pPr>
            <a:r>
              <a:rPr lang="en-GB" sz="2000" dirty="0"/>
              <a:t>[Keywords describing yourself, max 150 characters, or up to 3 small pictures]</a:t>
            </a:r>
          </a:p>
        </p:txBody>
      </p:sp>
    </p:spTree>
    <p:extLst>
      <p:ext uri="{BB962C8B-B14F-4D97-AF65-F5344CB8AC3E}">
        <p14:creationId xmlns:p14="http://schemas.microsoft.com/office/powerpoint/2010/main" val="27054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tekst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86175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49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8401" y="1474788"/>
            <a:ext cx="4051491" cy="298608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2950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359936"/>
            <a:ext cx="4100513" cy="3100939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8954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471727"/>
            <a:ext cx="4100513" cy="298914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93200" y="1368000"/>
            <a:ext cx="4104000" cy="30924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6283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5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493200" y="1368000"/>
            <a:ext cx="8398800" cy="309240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75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</a:t>
            </a:r>
            <a:r>
              <a:rPr lang="nl-NL"/>
              <a:t>te bewerken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sp>
        <p:nvSpPr>
          <p:cNvPr id="31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91504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2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553175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3" name="Tijdelijke aanduiding voor afbeelding 24"/>
          <p:cNvSpPr>
            <a:spLocks noGrp="1" noChangeAspect="1"/>
          </p:cNvSpPr>
          <p:nvPr>
            <p:ph type="pic" sz="quarter" idx="28"/>
          </p:nvPr>
        </p:nvSpPr>
        <p:spPr bwMode="auto">
          <a:xfrm>
            <a:off x="4959012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4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364849" y="2120875"/>
            <a:ext cx="2340000" cy="23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</a:p>
        </p:txBody>
      </p:sp>
      <p:sp>
        <p:nvSpPr>
          <p:cNvPr id="35" name="Tijdelijke aanduiding voor tekst 21"/>
          <p:cNvSpPr>
            <a:spLocks noGrp="1"/>
          </p:cNvSpPr>
          <p:nvPr>
            <p:ph type="body" sz="quarter" idx="20"/>
          </p:nvPr>
        </p:nvSpPr>
        <p:spPr>
          <a:xfrm>
            <a:off x="505856" y="1234871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36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505856" y="1648186"/>
            <a:ext cx="8385731" cy="330620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/>
            </a:lvl1pPr>
            <a:lvl2pPr marL="696913" indent="0">
              <a:lnSpc>
                <a:spcPts val="2000"/>
              </a:lnSpc>
              <a:buNone/>
              <a:defRPr sz="1600"/>
            </a:lvl2pPr>
            <a:lvl3pPr marL="1560512" indent="0">
              <a:lnSpc>
                <a:spcPts val="2000"/>
              </a:lnSpc>
              <a:buNone/>
              <a:defRPr sz="1600"/>
            </a:lvl3pPr>
            <a:lvl4pPr marL="2332037" indent="0">
              <a:lnSpc>
                <a:spcPts val="2000"/>
              </a:lnSpc>
              <a:buNone/>
              <a:defRPr sz="1600"/>
            </a:lvl4pPr>
            <a:lvl5pPr marL="3052763" indent="0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37" name="Tijdelijke aanduiding voor afbeelding 24"/>
          <p:cNvSpPr>
            <a:spLocks noGrp="1"/>
          </p:cNvSpPr>
          <p:nvPr>
            <p:ph type="pic" sz="quarter" idx="16" hasCustomPrompt="1"/>
          </p:nvPr>
        </p:nvSpPr>
        <p:spPr>
          <a:xfrm>
            <a:off x="2293449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38" name="Tijdelijke aanduiding voor afbeelding 24"/>
          <p:cNvSpPr>
            <a:spLocks noGrp="1"/>
          </p:cNvSpPr>
          <p:nvPr>
            <p:ph type="pic" sz="quarter" idx="24" hasCustomPrompt="1"/>
          </p:nvPr>
        </p:nvSpPr>
        <p:spPr>
          <a:xfrm>
            <a:off x="3643126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39" name="Tijdelijke aanduiding voor afbeelding 24"/>
          <p:cNvSpPr>
            <a:spLocks noGrp="1"/>
          </p:cNvSpPr>
          <p:nvPr>
            <p:ph type="pic" sz="quarter" idx="25" hasCustomPrompt="1"/>
          </p:nvPr>
        </p:nvSpPr>
        <p:spPr>
          <a:xfrm>
            <a:off x="4992803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40" name="Tijdelijke aanduiding voor afbeelding 24"/>
          <p:cNvSpPr>
            <a:spLocks noGrp="1"/>
          </p:cNvSpPr>
          <p:nvPr>
            <p:ph type="pic" sz="quarter" idx="26" hasCustomPrompt="1"/>
          </p:nvPr>
        </p:nvSpPr>
        <p:spPr>
          <a:xfrm>
            <a:off x="6342480" y="4594924"/>
            <a:ext cx="1116000" cy="45570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6451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61600" y="168288"/>
            <a:ext cx="8330400" cy="576832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</p:spPr>
        <p:txBody>
          <a:bodyPr vert="horz" wrap="square" lIns="18000" tIns="18000" rIns="91440" bIns="180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96966" y="1368000"/>
            <a:ext cx="8394622" cy="30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4"/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>
          <a:xfrm>
            <a:off x="8463600" y="4773600"/>
            <a:ext cx="468000" cy="123188"/>
          </a:xfrm>
          <a:prstGeom prst="rect">
            <a:avLst/>
          </a:prstGeom>
          <a:noFill/>
        </p:spPr>
        <p:txBody>
          <a:bodyPr wrap="square" tIns="0" rIns="36000" bIns="0" rtlCol="0">
            <a:noAutofit/>
          </a:bodyPr>
          <a:lstStyle>
            <a:lvl1pPr>
              <a:lnSpc>
                <a:spcPts val="900"/>
              </a:lnSpc>
              <a:defRPr lang="nl-NL" sz="800" smtClean="0">
                <a:latin typeface="Verdana" pitchFamily="34" charset="0"/>
              </a:defRPr>
            </a:lvl1pPr>
          </a:lstStyle>
          <a:p>
            <a:pPr algn="r"/>
            <a:fld id="{F25965E0-7062-474C-8671-DB3A3CE669B0}" type="slidenum">
              <a:rPr lang="nl-NL" smtClean="0"/>
              <a:pPr algn="r"/>
              <a:t>‹#›</a:t>
            </a:fld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F4AE7-7F98-4E1D-93E8-AABEC603D291}"/>
              </a:ext>
            </a:extLst>
          </p:cNvPr>
          <p:cNvPicPr>
            <a:picLocks/>
          </p:cNvPicPr>
          <p:nvPr userDrawn="1"/>
        </p:nvPicPr>
        <p:blipFill>
          <a:blip r:embed="rId24"/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68" r:id="rId8"/>
    <p:sldLayoutId id="2147483664" r:id="rId9"/>
    <p:sldLayoutId id="2147483653" r:id="rId10"/>
    <p:sldLayoutId id="2147483655" r:id="rId11"/>
    <p:sldLayoutId id="2147483656" r:id="rId12"/>
    <p:sldLayoutId id="2147483657" r:id="rId13"/>
    <p:sldLayoutId id="2147483659" r:id="rId14"/>
    <p:sldLayoutId id="2147483660" r:id="rId15"/>
    <p:sldLayoutId id="2147483661" r:id="rId16"/>
    <p:sldLayoutId id="2147483663" r:id="rId17"/>
    <p:sldLayoutId id="2147483665" r:id="rId18"/>
    <p:sldLayoutId id="2147483654" r:id="rId19"/>
    <p:sldLayoutId id="2147483666" r:id="rId20"/>
    <p:sldLayoutId id="2147483677" r:id="rId21"/>
  </p:sldLayoutIdLst>
  <p:hf hdr="0" ftr="0" dt="0"/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6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400"/>
        </a:lnSpc>
        <a:spcBef>
          <a:spcPts val="11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400"/>
        </a:lnSpc>
        <a:spcBef>
          <a:spcPts val="9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400"/>
        </a:lnSpc>
        <a:spcBef>
          <a:spcPts val="900"/>
        </a:spcBef>
        <a:spcAft>
          <a:spcPct val="0"/>
        </a:spcAft>
        <a:buSzPct val="115000"/>
        <a:buFont typeface="Verdana" pitchFamily="34" charset="0"/>
        <a:buChar char="●"/>
        <a:defRPr sz="18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1</a:t>
            </a:fld>
            <a:endParaRPr lang="nl-NL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4200" y="245428"/>
            <a:ext cx="5745480" cy="610302"/>
          </a:xfrm>
        </p:spPr>
        <p:txBody>
          <a:bodyPr/>
          <a:lstStyle/>
          <a:p>
            <a:endParaRPr lang="nl-NL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041842"/>
      </p:ext>
    </p:extLst>
  </p:cSld>
  <p:clrMapOvr>
    <a:masterClrMapping/>
  </p:clrMapOvr>
</p:sld>
</file>

<file path=ppt/theme/theme1.xml><?xml version="1.0" encoding="utf-8"?>
<a:theme xmlns:a="http://schemas.openxmlformats.org/drawingml/2006/main" name="WUR">
  <a:themeElements>
    <a:clrScheme name="WUR 2022">
      <a:dk1>
        <a:srgbClr val="005172"/>
      </a:dk1>
      <a:lt1>
        <a:srgbClr val="FFFFFF"/>
      </a:lt1>
      <a:dk2>
        <a:srgbClr val="008A00"/>
      </a:dk2>
      <a:lt2>
        <a:srgbClr val="005172"/>
      </a:lt2>
      <a:accent1>
        <a:srgbClr val="6AADE4"/>
      </a:accent1>
      <a:accent2>
        <a:srgbClr val="D0B972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549F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</TotalTime>
  <Words>1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WUR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Sprokkreeff, Saskia</cp:lastModifiedBy>
  <cp:revision>302</cp:revision>
  <dcterms:created xsi:type="dcterms:W3CDTF">2011-09-29T08:30:03Z</dcterms:created>
  <dcterms:modified xsi:type="dcterms:W3CDTF">2022-10-10T14:38:58Z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WHNLW.pptx</vt:lpwstr>
  </property>
</Properties>
</file>