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11"/>
  </p:notesMasterIdLst>
  <p:sldIdLst>
    <p:sldId id="668" r:id="rId5"/>
    <p:sldId id="717" r:id="rId6"/>
    <p:sldId id="716" r:id="rId7"/>
    <p:sldId id="718" r:id="rId8"/>
    <p:sldId id="719" r:id="rId9"/>
    <p:sldId id="720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nglish slides" id="{6754D7D1-F17A-448D-8B5F-9D024458A788}">
          <p14:sldIdLst>
            <p14:sldId id="668"/>
            <p14:sldId id="717"/>
            <p14:sldId id="716"/>
          </p14:sldIdLst>
        </p14:section>
        <p14:section name="Nederlandse slides" id="{704060B6-C470-4D3F-AEAD-36FBA3C045EC}">
          <p14:sldIdLst>
            <p14:sldId id="718"/>
            <p14:sldId id="719"/>
            <p14:sldId id="7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72"/>
    <a:srgbClr val="FFFFFF"/>
    <a:srgbClr val="068B38"/>
    <a:srgbClr val="730E04"/>
    <a:srgbClr val="E5A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E6C30-5944-4337-9B36-B6F8561FBC34}" v="27" dt="2025-03-19T12:12:53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65496" autoAdjust="0"/>
  </p:normalViewPr>
  <p:slideViewPr>
    <p:cSldViewPr snapToGrid="0">
      <p:cViewPr varScale="1">
        <p:scale>
          <a:sx n="72" d="100"/>
          <a:sy n="72" d="100"/>
        </p:scale>
        <p:origin x="2304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khuijzen, Elske van" userId="53afd131-3f1a-4c2f-ba65-d887eef51f68" providerId="ADAL" clId="{594C6EDD-31A5-4019-A5AB-7F04E150B50D}"/>
    <pc:docChg chg="custSel modSld">
      <pc:chgData name="Lonkhuijzen, Elske van" userId="53afd131-3f1a-4c2f-ba65-d887eef51f68" providerId="ADAL" clId="{594C6EDD-31A5-4019-A5AB-7F04E150B50D}" dt="2024-09-18T08:58:47.313" v="1917" actId="20577"/>
      <pc:docMkLst>
        <pc:docMk/>
      </pc:docMkLst>
      <pc:sldChg chg="modNotesTx">
        <pc:chgData name="Lonkhuijzen, Elske van" userId="53afd131-3f1a-4c2f-ba65-d887eef51f68" providerId="ADAL" clId="{594C6EDD-31A5-4019-A5AB-7F04E150B50D}" dt="2024-09-18T08:45:49.325" v="9" actId="20577"/>
        <pc:sldMkLst>
          <pc:docMk/>
          <pc:sldMk cId="3101862043" sldId="678"/>
        </pc:sldMkLst>
      </pc:sldChg>
      <pc:sldChg chg="modNotesTx">
        <pc:chgData name="Lonkhuijzen, Elske van" userId="53afd131-3f1a-4c2f-ba65-d887eef51f68" providerId="ADAL" clId="{594C6EDD-31A5-4019-A5AB-7F04E150B50D}" dt="2024-09-18T08:56:22.303" v="1915" actId="20577"/>
        <pc:sldMkLst>
          <pc:docMk/>
          <pc:sldMk cId="3695254744" sldId="689"/>
        </pc:sldMkLst>
      </pc:sldChg>
      <pc:sldChg chg="modSp mod">
        <pc:chgData name="Lonkhuijzen, Elske van" userId="53afd131-3f1a-4c2f-ba65-d887eef51f68" providerId="ADAL" clId="{594C6EDD-31A5-4019-A5AB-7F04E150B50D}" dt="2024-09-18T08:58:47.313" v="1917" actId="20577"/>
        <pc:sldMkLst>
          <pc:docMk/>
          <pc:sldMk cId="1803817011" sldId="715"/>
        </pc:sldMkLst>
        <pc:spChg chg="mod">
          <ac:chgData name="Lonkhuijzen, Elske van" userId="53afd131-3f1a-4c2f-ba65-d887eef51f68" providerId="ADAL" clId="{594C6EDD-31A5-4019-A5AB-7F04E150B50D}" dt="2024-09-18T08:58:47.313" v="1917" actId="20577"/>
          <ac:spMkLst>
            <pc:docMk/>
            <pc:sldMk cId="1803817011" sldId="715"/>
            <ac:spMk id="31" creationId="{CDCBA93A-C05F-5B3D-EA03-9BC0720BC335}"/>
          </ac:spMkLst>
        </pc:spChg>
      </pc:sldChg>
    </pc:docChg>
  </pc:docChgLst>
  <pc:docChgLst>
    <pc:chgData name="Lonkhuijzen, Elske van" userId="53afd131-3f1a-4c2f-ba65-d887eef51f68" providerId="ADAL" clId="{2BFE6C30-5944-4337-9B36-B6F8561FBC34}"/>
    <pc:docChg chg="undo custSel addSld delSld modSld sldOrd addSection modSection">
      <pc:chgData name="Lonkhuijzen, Elske van" userId="53afd131-3f1a-4c2f-ba65-d887eef51f68" providerId="ADAL" clId="{2BFE6C30-5944-4337-9B36-B6F8561FBC34}" dt="2025-03-19T12:15:42.091" v="3256" actId="20577"/>
      <pc:docMkLst>
        <pc:docMk/>
      </pc:docMkLst>
      <pc:sldChg chg="del">
        <pc:chgData name="Lonkhuijzen, Elske van" userId="53afd131-3f1a-4c2f-ba65-d887eef51f68" providerId="ADAL" clId="{2BFE6C30-5944-4337-9B36-B6F8561FBC34}" dt="2025-03-19T11:19:06.275" v="1443" actId="47"/>
        <pc:sldMkLst>
          <pc:docMk/>
          <pc:sldMk cId="4066064178" sldId="306"/>
        </pc:sldMkLst>
      </pc:sldChg>
      <pc:sldChg chg="addSp delSp modSp mod modClrScheme chgLayout modNotesTx">
        <pc:chgData name="Lonkhuijzen, Elske van" userId="53afd131-3f1a-4c2f-ba65-d887eef51f68" providerId="ADAL" clId="{2BFE6C30-5944-4337-9B36-B6F8561FBC34}" dt="2025-03-19T12:15:10.853" v="3217" actId="20577"/>
        <pc:sldMkLst>
          <pc:docMk/>
          <pc:sldMk cId="218460129" sldId="668"/>
        </pc:sldMkLst>
        <pc:spChg chg="mod ord">
          <ac:chgData name="Lonkhuijzen, Elske van" userId="53afd131-3f1a-4c2f-ba65-d887eef51f68" providerId="ADAL" clId="{2BFE6C30-5944-4337-9B36-B6F8561FBC34}" dt="2025-03-19T12:15:10.853" v="3217" actId="20577"/>
          <ac:spMkLst>
            <pc:docMk/>
            <pc:sldMk cId="218460129" sldId="668"/>
            <ac:spMk id="3" creationId="{00000000-0000-0000-0000-000000000000}"/>
          </ac:spMkLst>
        </pc:spChg>
        <pc:spChg chg="add del mod">
          <ac:chgData name="Lonkhuijzen, Elske van" userId="53afd131-3f1a-4c2f-ba65-d887eef51f68" providerId="ADAL" clId="{2BFE6C30-5944-4337-9B36-B6F8561FBC34}" dt="2025-03-19T11:20:35.774" v="1516" actId="478"/>
          <ac:spMkLst>
            <pc:docMk/>
            <pc:sldMk cId="218460129" sldId="668"/>
            <ac:spMk id="4" creationId="{15CBF4C5-3D86-DCF7-73F1-7A1C6DDB0EED}"/>
          </ac:spMkLst>
        </pc:spChg>
        <pc:spChg chg="mod">
          <ac:chgData name="Lonkhuijzen, Elske van" userId="53afd131-3f1a-4c2f-ba65-d887eef51f68" providerId="ADAL" clId="{2BFE6C30-5944-4337-9B36-B6F8561FBC34}" dt="2025-03-19T11:20:57.473" v="1528" actId="26606"/>
          <ac:spMkLst>
            <pc:docMk/>
            <pc:sldMk cId="218460129" sldId="668"/>
            <ac:spMk id="16386" creationId="{00000000-0000-0000-0000-000000000000}"/>
          </ac:spMkLst>
        </pc:spChg>
        <pc:spChg chg="add del mod">
          <ac:chgData name="Lonkhuijzen, Elske van" userId="53afd131-3f1a-4c2f-ba65-d887eef51f68" providerId="ADAL" clId="{2BFE6C30-5944-4337-9B36-B6F8561FBC34}" dt="2025-03-19T11:20:44.846" v="1519" actId="26606"/>
          <ac:spMkLst>
            <pc:docMk/>
            <pc:sldMk cId="218460129" sldId="668"/>
            <ac:spMk id="16391" creationId="{74B46CA5-81E6-5A7A-44BB-60F1749B30EB}"/>
          </ac:spMkLst>
        </pc:spChg>
        <pc:spChg chg="add del mod">
          <ac:chgData name="Lonkhuijzen, Elske van" userId="53afd131-3f1a-4c2f-ba65-d887eef51f68" providerId="ADAL" clId="{2BFE6C30-5944-4337-9B36-B6F8561FBC34}" dt="2025-03-19T11:20:48.330" v="1521" actId="26606"/>
          <ac:spMkLst>
            <pc:docMk/>
            <pc:sldMk cId="218460129" sldId="668"/>
            <ac:spMk id="16393" creationId="{A2060FF9-9A9E-F2CD-5E7B-CDF972888B20}"/>
          </ac:spMkLst>
        </pc:spChg>
        <pc:spChg chg="add del mod">
          <ac:chgData name="Lonkhuijzen, Elske van" userId="53afd131-3f1a-4c2f-ba65-d887eef51f68" providerId="ADAL" clId="{2BFE6C30-5944-4337-9B36-B6F8561FBC34}" dt="2025-03-19T11:20:49.924" v="1523" actId="26606"/>
          <ac:spMkLst>
            <pc:docMk/>
            <pc:sldMk cId="218460129" sldId="668"/>
            <ac:spMk id="16395" creationId="{E4A2B321-CD71-9B35-DD79-3ECB7BBD7209}"/>
          </ac:spMkLst>
        </pc:spChg>
        <pc:spChg chg="add del mod">
          <ac:chgData name="Lonkhuijzen, Elske van" userId="53afd131-3f1a-4c2f-ba65-d887eef51f68" providerId="ADAL" clId="{2BFE6C30-5944-4337-9B36-B6F8561FBC34}" dt="2025-03-19T11:20:52.539" v="1525" actId="26606"/>
          <ac:spMkLst>
            <pc:docMk/>
            <pc:sldMk cId="218460129" sldId="668"/>
            <ac:spMk id="16397" creationId="{C1D32F95-39D9-DE76-1E11-C0ABE78C2F91}"/>
          </ac:spMkLst>
        </pc:spChg>
        <pc:spChg chg="add del mod">
          <ac:chgData name="Lonkhuijzen, Elske van" userId="53afd131-3f1a-4c2f-ba65-d887eef51f68" providerId="ADAL" clId="{2BFE6C30-5944-4337-9B36-B6F8561FBC34}" dt="2025-03-19T11:20:57.473" v="1527" actId="26606"/>
          <ac:spMkLst>
            <pc:docMk/>
            <pc:sldMk cId="218460129" sldId="668"/>
            <ac:spMk id="16399" creationId="{2AA081B4-FBA1-875A-110B-F88FD72FAD52}"/>
          </ac:spMkLst>
        </pc:spChg>
        <pc:spChg chg="add mod">
          <ac:chgData name="Lonkhuijzen, Elske van" userId="53afd131-3f1a-4c2f-ba65-d887eef51f68" providerId="ADAL" clId="{2BFE6C30-5944-4337-9B36-B6F8561FBC34}" dt="2025-03-19T11:20:57.473" v="1528" actId="26606"/>
          <ac:spMkLst>
            <pc:docMk/>
            <pc:sldMk cId="218460129" sldId="668"/>
            <ac:spMk id="16401" creationId="{74B46CA5-81E6-5A7A-44BB-60F1749B30EB}"/>
          </ac:spMkLst>
        </pc:spChg>
        <pc:picChg chg="add del mod">
          <ac:chgData name="Lonkhuijzen, Elske van" userId="53afd131-3f1a-4c2f-ba65-d887eef51f68" providerId="ADAL" clId="{2BFE6C30-5944-4337-9B36-B6F8561FBC34}" dt="2025-03-19T09:51:02.063" v="420" actId="21"/>
          <ac:picMkLst>
            <pc:docMk/>
            <pc:sldMk cId="218460129" sldId="668"/>
            <ac:picMk id="2" creationId="{496885F6-1191-0E5B-1141-F6BB6CD931F3}"/>
          </ac:picMkLst>
        </pc:picChg>
        <pc:picChg chg="add mod">
          <ac:chgData name="Lonkhuijzen, Elske van" userId="53afd131-3f1a-4c2f-ba65-d887eef51f68" providerId="ADAL" clId="{2BFE6C30-5944-4337-9B36-B6F8561FBC34}" dt="2025-03-19T12:11:24.691" v="3003" actId="1076"/>
          <ac:picMkLst>
            <pc:docMk/>
            <pc:sldMk cId="218460129" sldId="668"/>
            <ac:picMk id="5" creationId="{496885F6-1191-0E5B-1141-F6BB6CD931F3}"/>
          </ac:picMkLst>
        </pc:picChg>
        <pc:picChg chg="del">
          <ac:chgData name="Lonkhuijzen, Elske van" userId="53afd131-3f1a-4c2f-ba65-d887eef51f68" providerId="ADAL" clId="{2BFE6C30-5944-4337-9B36-B6F8561FBC34}" dt="2025-03-19T11:20:34.094" v="1515" actId="478"/>
          <ac:picMkLst>
            <pc:docMk/>
            <pc:sldMk cId="218460129" sldId="668"/>
            <ac:picMk id="28" creationId="{00000000-0000-0000-0000-000000000000}"/>
          </ac:picMkLst>
        </pc:picChg>
      </pc:sldChg>
      <pc:sldChg chg="modSp del mod ord">
        <pc:chgData name="Lonkhuijzen, Elske van" userId="53afd131-3f1a-4c2f-ba65-d887eef51f68" providerId="ADAL" clId="{2BFE6C30-5944-4337-9B36-B6F8561FBC34}" dt="2025-03-19T11:19:06.275" v="1443" actId="47"/>
        <pc:sldMkLst>
          <pc:docMk/>
          <pc:sldMk cId="617773951" sldId="669"/>
        </pc:sldMkLst>
        <pc:spChg chg="mod">
          <ac:chgData name="Lonkhuijzen, Elske van" userId="53afd131-3f1a-4c2f-ba65-d887eef51f68" providerId="ADAL" clId="{2BFE6C30-5944-4337-9B36-B6F8561FBC34}" dt="2025-03-19T09:49:58.321" v="413" actId="20577"/>
          <ac:spMkLst>
            <pc:docMk/>
            <pc:sldMk cId="617773951" sldId="669"/>
            <ac:spMk id="2" creationId="{00000000-0000-0000-0000-000000000000}"/>
          </ac:spMkLst>
        </pc:spChg>
      </pc:sldChg>
      <pc:sldChg chg="del">
        <pc:chgData name="Lonkhuijzen, Elske van" userId="53afd131-3f1a-4c2f-ba65-d887eef51f68" providerId="ADAL" clId="{2BFE6C30-5944-4337-9B36-B6F8561FBC34}" dt="2025-03-19T11:19:06.275" v="1443" actId="47"/>
        <pc:sldMkLst>
          <pc:docMk/>
          <pc:sldMk cId="3130742828" sldId="670"/>
        </pc:sldMkLst>
      </pc:sldChg>
      <pc:sldChg chg="del">
        <pc:chgData name="Lonkhuijzen, Elske van" userId="53afd131-3f1a-4c2f-ba65-d887eef51f68" providerId="ADAL" clId="{2BFE6C30-5944-4337-9B36-B6F8561FBC34}" dt="2025-03-19T11:19:06.275" v="1443" actId="47"/>
        <pc:sldMkLst>
          <pc:docMk/>
          <pc:sldMk cId="2523577889" sldId="671"/>
        </pc:sldMkLst>
      </pc:sldChg>
      <pc:sldChg chg="del">
        <pc:chgData name="Lonkhuijzen, Elske van" userId="53afd131-3f1a-4c2f-ba65-d887eef51f68" providerId="ADAL" clId="{2BFE6C30-5944-4337-9B36-B6F8561FBC34}" dt="2025-03-19T11:19:06.275" v="1443" actId="47"/>
        <pc:sldMkLst>
          <pc:docMk/>
          <pc:sldMk cId="3101862043" sldId="678"/>
        </pc:sldMkLst>
      </pc:sldChg>
      <pc:sldChg chg="del">
        <pc:chgData name="Lonkhuijzen, Elske van" userId="53afd131-3f1a-4c2f-ba65-d887eef51f68" providerId="ADAL" clId="{2BFE6C30-5944-4337-9B36-B6F8561FBC34}" dt="2025-03-19T11:19:06.275" v="1443" actId="47"/>
        <pc:sldMkLst>
          <pc:docMk/>
          <pc:sldMk cId="1123563314" sldId="687"/>
        </pc:sldMkLst>
      </pc:sldChg>
      <pc:sldChg chg="del">
        <pc:chgData name="Lonkhuijzen, Elske van" userId="53afd131-3f1a-4c2f-ba65-d887eef51f68" providerId="ADAL" clId="{2BFE6C30-5944-4337-9B36-B6F8561FBC34}" dt="2025-03-19T11:19:06.275" v="1443" actId="47"/>
        <pc:sldMkLst>
          <pc:docMk/>
          <pc:sldMk cId="3695254744" sldId="689"/>
        </pc:sldMkLst>
      </pc:sldChg>
      <pc:sldChg chg="del">
        <pc:chgData name="Lonkhuijzen, Elske van" userId="53afd131-3f1a-4c2f-ba65-d887eef51f68" providerId="ADAL" clId="{2BFE6C30-5944-4337-9B36-B6F8561FBC34}" dt="2025-03-19T11:19:06.275" v="1443" actId="47"/>
        <pc:sldMkLst>
          <pc:docMk/>
          <pc:sldMk cId="4016263077" sldId="691"/>
        </pc:sldMkLst>
      </pc:sldChg>
      <pc:sldChg chg="del">
        <pc:chgData name="Lonkhuijzen, Elske van" userId="53afd131-3f1a-4c2f-ba65-d887eef51f68" providerId="ADAL" clId="{2BFE6C30-5944-4337-9B36-B6F8561FBC34}" dt="2025-03-19T11:19:06.275" v="1443" actId="47"/>
        <pc:sldMkLst>
          <pc:docMk/>
          <pc:sldMk cId="1142857076" sldId="692"/>
        </pc:sldMkLst>
      </pc:sldChg>
      <pc:sldChg chg="del">
        <pc:chgData name="Lonkhuijzen, Elske van" userId="53afd131-3f1a-4c2f-ba65-d887eef51f68" providerId="ADAL" clId="{2BFE6C30-5944-4337-9B36-B6F8561FBC34}" dt="2025-03-19T11:19:06.275" v="1443" actId="47"/>
        <pc:sldMkLst>
          <pc:docMk/>
          <pc:sldMk cId="1528858805" sldId="693"/>
        </pc:sldMkLst>
      </pc:sldChg>
      <pc:sldChg chg="del">
        <pc:chgData name="Lonkhuijzen, Elske van" userId="53afd131-3f1a-4c2f-ba65-d887eef51f68" providerId="ADAL" clId="{2BFE6C30-5944-4337-9B36-B6F8561FBC34}" dt="2025-03-19T11:19:06.275" v="1443" actId="47"/>
        <pc:sldMkLst>
          <pc:docMk/>
          <pc:sldMk cId="2998334609" sldId="694"/>
        </pc:sldMkLst>
      </pc:sldChg>
      <pc:sldChg chg="del">
        <pc:chgData name="Lonkhuijzen, Elske van" userId="53afd131-3f1a-4c2f-ba65-d887eef51f68" providerId="ADAL" clId="{2BFE6C30-5944-4337-9B36-B6F8561FBC34}" dt="2025-03-19T11:19:06.275" v="1443" actId="47"/>
        <pc:sldMkLst>
          <pc:docMk/>
          <pc:sldMk cId="2375613657" sldId="695"/>
        </pc:sldMkLst>
      </pc:sldChg>
      <pc:sldChg chg="modSp del mod ord">
        <pc:chgData name="Lonkhuijzen, Elske van" userId="53afd131-3f1a-4c2f-ba65-d887eef51f68" providerId="ADAL" clId="{2BFE6C30-5944-4337-9B36-B6F8561FBC34}" dt="2025-03-19T11:18:53.261" v="1442" actId="2696"/>
        <pc:sldMkLst>
          <pc:docMk/>
          <pc:sldMk cId="536254618" sldId="708"/>
        </pc:sldMkLst>
        <pc:spChg chg="mod">
          <ac:chgData name="Lonkhuijzen, Elske van" userId="53afd131-3f1a-4c2f-ba65-d887eef51f68" providerId="ADAL" clId="{2BFE6C30-5944-4337-9B36-B6F8561FBC34}" dt="2025-03-19T09:51:46.067" v="531" actId="20577"/>
          <ac:spMkLst>
            <pc:docMk/>
            <pc:sldMk cId="536254618" sldId="708"/>
            <ac:spMk id="2" creationId="{00000000-0000-0000-0000-000000000000}"/>
          </ac:spMkLst>
        </pc:spChg>
        <pc:spChg chg="mod">
          <ac:chgData name="Lonkhuijzen, Elske van" userId="53afd131-3f1a-4c2f-ba65-d887eef51f68" providerId="ADAL" clId="{2BFE6C30-5944-4337-9B36-B6F8561FBC34}" dt="2025-03-19T10:09:39.648" v="594" actId="20577"/>
          <ac:spMkLst>
            <pc:docMk/>
            <pc:sldMk cId="536254618" sldId="708"/>
            <ac:spMk id="6" creationId="{E9335AEA-84BF-7A78-1947-4736DA18584F}"/>
          </ac:spMkLst>
        </pc:spChg>
      </pc:sldChg>
      <pc:sldChg chg="del">
        <pc:chgData name="Lonkhuijzen, Elske van" userId="53afd131-3f1a-4c2f-ba65-d887eef51f68" providerId="ADAL" clId="{2BFE6C30-5944-4337-9B36-B6F8561FBC34}" dt="2025-03-19T11:19:06.275" v="1443" actId="47"/>
        <pc:sldMkLst>
          <pc:docMk/>
          <pc:sldMk cId="3311916897" sldId="712"/>
        </pc:sldMkLst>
      </pc:sldChg>
      <pc:sldChg chg="del">
        <pc:chgData name="Lonkhuijzen, Elske van" userId="53afd131-3f1a-4c2f-ba65-d887eef51f68" providerId="ADAL" clId="{2BFE6C30-5944-4337-9B36-B6F8561FBC34}" dt="2025-03-19T11:19:06.275" v="1443" actId="47"/>
        <pc:sldMkLst>
          <pc:docMk/>
          <pc:sldMk cId="1803817011" sldId="715"/>
        </pc:sldMkLst>
      </pc:sldChg>
      <pc:sldChg chg="addSp delSp modSp add mod ord modNotesTx">
        <pc:chgData name="Lonkhuijzen, Elske van" userId="53afd131-3f1a-4c2f-ba65-d887eef51f68" providerId="ADAL" clId="{2BFE6C30-5944-4337-9B36-B6F8561FBC34}" dt="2025-03-19T12:06:23.781" v="2887" actId="20577"/>
        <pc:sldMkLst>
          <pc:docMk/>
          <pc:sldMk cId="63739192" sldId="716"/>
        </pc:sldMkLst>
        <pc:spChg chg="add del mod">
          <ac:chgData name="Lonkhuijzen, Elske van" userId="53afd131-3f1a-4c2f-ba65-d887eef51f68" providerId="ADAL" clId="{2BFE6C30-5944-4337-9B36-B6F8561FBC34}" dt="2025-03-19T09:51:17.901" v="425" actId="478"/>
          <ac:spMkLst>
            <pc:docMk/>
            <pc:sldMk cId="63739192" sldId="716"/>
            <ac:spMk id="2" creationId="{08C1509F-0A9D-B862-133B-4D33F5F36F06}"/>
          </ac:spMkLst>
        </pc:spChg>
        <pc:spChg chg="mod">
          <ac:chgData name="Lonkhuijzen, Elske van" userId="53afd131-3f1a-4c2f-ba65-d887eef51f68" providerId="ADAL" clId="{2BFE6C30-5944-4337-9B36-B6F8561FBC34}" dt="2025-03-19T12:06:23.781" v="2887" actId="20577"/>
          <ac:spMkLst>
            <pc:docMk/>
            <pc:sldMk cId="63739192" sldId="716"/>
            <ac:spMk id="3" creationId="{00000000-0000-0000-0000-000000000000}"/>
          </ac:spMkLst>
        </pc:spChg>
        <pc:spChg chg="add mod">
          <ac:chgData name="Lonkhuijzen, Elske van" userId="53afd131-3f1a-4c2f-ba65-d887eef51f68" providerId="ADAL" clId="{2BFE6C30-5944-4337-9B36-B6F8561FBC34}" dt="2025-03-19T11:35:51.219" v="1944" actId="1037"/>
          <ac:spMkLst>
            <pc:docMk/>
            <pc:sldMk cId="63739192" sldId="716"/>
            <ac:spMk id="8" creationId="{780DACF9-A513-5986-C4F6-83E3E2FF4FE7}"/>
          </ac:spMkLst>
        </pc:spChg>
        <pc:spChg chg="mod">
          <ac:chgData name="Lonkhuijzen, Elske van" userId="53afd131-3f1a-4c2f-ba65-d887eef51f68" providerId="ADAL" clId="{2BFE6C30-5944-4337-9B36-B6F8561FBC34}" dt="2025-03-19T11:16:04.715" v="1427" actId="20577"/>
          <ac:spMkLst>
            <pc:docMk/>
            <pc:sldMk cId="63739192" sldId="716"/>
            <ac:spMk id="16386" creationId="{00000000-0000-0000-0000-000000000000}"/>
          </ac:spMkLst>
        </pc:spChg>
        <pc:picChg chg="add del mod">
          <ac:chgData name="Lonkhuijzen, Elske van" userId="53afd131-3f1a-4c2f-ba65-d887eef51f68" providerId="ADAL" clId="{2BFE6C30-5944-4337-9B36-B6F8561FBC34}" dt="2025-03-19T11:20:30.966" v="1514" actId="21"/>
          <ac:picMkLst>
            <pc:docMk/>
            <pc:sldMk cId="63739192" sldId="716"/>
            <ac:picMk id="4" creationId="{496885F6-1191-0E5B-1141-F6BB6CD931F3}"/>
          </ac:picMkLst>
        </pc:picChg>
        <pc:picChg chg="add mod modCrop">
          <ac:chgData name="Lonkhuijzen, Elske van" userId="53afd131-3f1a-4c2f-ba65-d887eef51f68" providerId="ADAL" clId="{2BFE6C30-5944-4337-9B36-B6F8561FBC34}" dt="2025-03-19T11:34:02.208" v="1916" actId="1440"/>
          <ac:picMkLst>
            <pc:docMk/>
            <pc:sldMk cId="63739192" sldId="716"/>
            <ac:picMk id="6" creationId="{B43E1AA2-0BFD-323E-D710-D8CD35414E2A}"/>
          </ac:picMkLst>
        </pc:picChg>
        <pc:picChg chg="add del mod">
          <ac:chgData name="Lonkhuijzen, Elske van" userId="53afd131-3f1a-4c2f-ba65-d887eef51f68" providerId="ADAL" clId="{2BFE6C30-5944-4337-9B36-B6F8561FBC34}" dt="2025-03-19T11:25:59.408" v="1819" actId="478"/>
          <ac:picMkLst>
            <pc:docMk/>
            <pc:sldMk cId="63739192" sldId="716"/>
            <ac:picMk id="7" creationId="{E3C44F32-8B08-6F69-63E4-797941DC7141}"/>
          </ac:picMkLst>
        </pc:picChg>
        <pc:picChg chg="del">
          <ac:chgData name="Lonkhuijzen, Elske van" userId="53afd131-3f1a-4c2f-ba65-d887eef51f68" providerId="ADAL" clId="{2BFE6C30-5944-4337-9B36-B6F8561FBC34}" dt="2025-03-19T09:51:16.203" v="424" actId="478"/>
          <ac:picMkLst>
            <pc:docMk/>
            <pc:sldMk cId="63739192" sldId="716"/>
            <ac:picMk id="28" creationId="{00000000-0000-0000-0000-000000000000}"/>
          </ac:picMkLst>
        </pc:picChg>
      </pc:sldChg>
      <pc:sldChg chg="addSp delSp modSp add mod ord delAnim modNotesTx">
        <pc:chgData name="Lonkhuijzen, Elske van" userId="53afd131-3f1a-4c2f-ba65-d887eef51f68" providerId="ADAL" clId="{2BFE6C30-5944-4337-9B36-B6F8561FBC34}" dt="2025-03-19T11:22:37.867" v="1596" actId="20577"/>
        <pc:sldMkLst>
          <pc:docMk/>
          <pc:sldMk cId="3249282034" sldId="717"/>
        </pc:sldMkLst>
        <pc:spChg chg="mod">
          <ac:chgData name="Lonkhuijzen, Elske van" userId="53afd131-3f1a-4c2f-ba65-d887eef51f68" providerId="ADAL" clId="{2BFE6C30-5944-4337-9B36-B6F8561FBC34}" dt="2025-03-19T10:12:50.391" v="835" actId="20577"/>
          <ac:spMkLst>
            <pc:docMk/>
            <pc:sldMk cId="3249282034" sldId="717"/>
            <ac:spMk id="2" creationId="{00000000-0000-0000-0000-000000000000}"/>
          </ac:spMkLst>
        </pc:spChg>
        <pc:spChg chg="del">
          <ac:chgData name="Lonkhuijzen, Elske van" userId="53afd131-3f1a-4c2f-ba65-d887eef51f68" providerId="ADAL" clId="{2BFE6C30-5944-4337-9B36-B6F8561FBC34}" dt="2025-03-19T10:10:15.049" v="596" actId="478"/>
          <ac:spMkLst>
            <pc:docMk/>
            <pc:sldMk cId="3249282034" sldId="717"/>
            <ac:spMk id="4" creationId="{2DB7DC67-13A8-BDD3-32FA-D468284BAF0F}"/>
          </ac:spMkLst>
        </pc:spChg>
        <pc:spChg chg="del">
          <ac:chgData name="Lonkhuijzen, Elske van" userId="53afd131-3f1a-4c2f-ba65-d887eef51f68" providerId="ADAL" clId="{2BFE6C30-5944-4337-9B36-B6F8561FBC34}" dt="2025-03-19T10:10:23.306" v="602" actId="478"/>
          <ac:spMkLst>
            <pc:docMk/>
            <pc:sldMk cId="3249282034" sldId="717"/>
            <ac:spMk id="6" creationId="{E9335AEA-84BF-7A78-1947-4736DA18584F}"/>
          </ac:spMkLst>
        </pc:spChg>
        <pc:spChg chg="add del">
          <ac:chgData name="Lonkhuijzen, Elske van" userId="53afd131-3f1a-4c2f-ba65-d887eef51f68" providerId="ADAL" clId="{2BFE6C30-5944-4337-9B36-B6F8561FBC34}" dt="2025-03-19T10:10:33.459" v="604" actId="22"/>
          <ac:spMkLst>
            <pc:docMk/>
            <pc:sldMk cId="3249282034" sldId="717"/>
            <ac:spMk id="14" creationId="{582C5D23-EDD3-DF55-ECA2-D63D9D9B3395}"/>
          </ac:spMkLst>
        </pc:spChg>
        <pc:spChg chg="add mod">
          <ac:chgData name="Lonkhuijzen, Elske van" userId="53afd131-3f1a-4c2f-ba65-d887eef51f68" providerId="ADAL" clId="{2BFE6C30-5944-4337-9B36-B6F8561FBC34}" dt="2025-03-19T11:22:37.867" v="1596" actId="20577"/>
          <ac:spMkLst>
            <pc:docMk/>
            <pc:sldMk cId="3249282034" sldId="717"/>
            <ac:spMk id="19" creationId="{0C2B18AE-BA9F-F6E6-C641-D9314C54181D}"/>
          </ac:spMkLst>
        </pc:spChg>
        <pc:spChg chg="del mod">
          <ac:chgData name="Lonkhuijzen, Elske van" userId="53afd131-3f1a-4c2f-ba65-d887eef51f68" providerId="ADAL" clId="{2BFE6C30-5944-4337-9B36-B6F8561FBC34}" dt="2025-03-19T10:10:17.558" v="598" actId="478"/>
          <ac:spMkLst>
            <pc:docMk/>
            <pc:sldMk cId="3249282034" sldId="717"/>
            <ac:spMk id="24" creationId="{E356CB58-1F2E-184C-7F21-CA417D5F6E7F}"/>
          </ac:spMkLst>
        </pc:spChg>
        <pc:spChg chg="del mod">
          <ac:chgData name="Lonkhuijzen, Elske van" userId="53afd131-3f1a-4c2f-ba65-d887eef51f68" providerId="ADAL" clId="{2BFE6C30-5944-4337-9B36-B6F8561FBC34}" dt="2025-03-19T10:10:21.729" v="601" actId="478"/>
          <ac:spMkLst>
            <pc:docMk/>
            <pc:sldMk cId="3249282034" sldId="717"/>
            <ac:spMk id="29" creationId="{22C2955B-A480-D3CA-7BB6-C5207580CB7D}"/>
          </ac:spMkLst>
        </pc:spChg>
        <pc:grpChg chg="del">
          <ac:chgData name="Lonkhuijzen, Elske van" userId="53afd131-3f1a-4c2f-ba65-d887eef51f68" providerId="ADAL" clId="{2BFE6C30-5944-4337-9B36-B6F8561FBC34}" dt="2025-03-19T10:10:19.179" v="599" actId="478"/>
          <ac:grpSpMkLst>
            <pc:docMk/>
            <pc:sldMk cId="3249282034" sldId="717"/>
            <ac:grpSpMk id="21" creationId="{40F21FF4-7305-558C-EC46-6259E17C2A38}"/>
          </ac:grpSpMkLst>
        </pc:grpChg>
      </pc:sldChg>
      <pc:sldChg chg="modSp add mod">
        <pc:chgData name="Lonkhuijzen, Elske van" userId="53afd131-3f1a-4c2f-ba65-d887eef51f68" providerId="ADAL" clId="{2BFE6C30-5944-4337-9B36-B6F8561FBC34}" dt="2025-03-19T12:15:42.091" v="3256" actId="20577"/>
        <pc:sldMkLst>
          <pc:docMk/>
          <pc:sldMk cId="1452871312" sldId="718"/>
        </pc:sldMkLst>
        <pc:spChg chg="mod">
          <ac:chgData name="Lonkhuijzen, Elske van" userId="53afd131-3f1a-4c2f-ba65-d887eef51f68" providerId="ADAL" clId="{2BFE6C30-5944-4337-9B36-B6F8561FBC34}" dt="2025-03-19T12:15:42.091" v="3256" actId="20577"/>
          <ac:spMkLst>
            <pc:docMk/>
            <pc:sldMk cId="1452871312" sldId="718"/>
            <ac:spMk id="3" creationId="{00000000-0000-0000-0000-000000000000}"/>
          </ac:spMkLst>
        </pc:spChg>
      </pc:sldChg>
      <pc:sldChg chg="add del ord">
        <pc:chgData name="Lonkhuijzen, Elske van" userId="53afd131-3f1a-4c2f-ba65-d887eef51f68" providerId="ADAL" clId="{2BFE6C30-5944-4337-9B36-B6F8561FBC34}" dt="2025-03-19T11:36:00.675" v="1945" actId="2696"/>
        <pc:sldMkLst>
          <pc:docMk/>
          <pc:sldMk cId="2104603889" sldId="718"/>
        </pc:sldMkLst>
      </pc:sldChg>
      <pc:sldChg chg="modSp add mod">
        <pc:chgData name="Lonkhuijzen, Elske van" userId="53afd131-3f1a-4c2f-ba65-d887eef51f68" providerId="ADAL" clId="{2BFE6C30-5944-4337-9B36-B6F8561FBC34}" dt="2025-03-19T12:01:03.852" v="2727" actId="113"/>
        <pc:sldMkLst>
          <pc:docMk/>
          <pc:sldMk cId="265911911" sldId="719"/>
        </pc:sldMkLst>
        <pc:spChg chg="mod">
          <ac:chgData name="Lonkhuijzen, Elske van" userId="53afd131-3f1a-4c2f-ba65-d887eef51f68" providerId="ADAL" clId="{2BFE6C30-5944-4337-9B36-B6F8561FBC34}" dt="2025-03-19T11:57:25.075" v="2122" actId="20577"/>
          <ac:spMkLst>
            <pc:docMk/>
            <pc:sldMk cId="265911911" sldId="719"/>
            <ac:spMk id="2" creationId="{00000000-0000-0000-0000-000000000000}"/>
          </ac:spMkLst>
        </pc:spChg>
        <pc:spChg chg="mod">
          <ac:chgData name="Lonkhuijzen, Elske van" userId="53afd131-3f1a-4c2f-ba65-d887eef51f68" providerId="ADAL" clId="{2BFE6C30-5944-4337-9B36-B6F8561FBC34}" dt="2025-03-19T12:01:03.852" v="2727" actId="113"/>
          <ac:spMkLst>
            <pc:docMk/>
            <pc:sldMk cId="265911911" sldId="719"/>
            <ac:spMk id="19" creationId="{0C2B18AE-BA9F-F6E6-C641-D9314C54181D}"/>
          </ac:spMkLst>
        </pc:spChg>
      </pc:sldChg>
      <pc:sldChg chg="modSp add mod">
        <pc:chgData name="Lonkhuijzen, Elske van" userId="53afd131-3f1a-4c2f-ba65-d887eef51f68" providerId="ADAL" clId="{2BFE6C30-5944-4337-9B36-B6F8561FBC34}" dt="2025-03-19T12:02:31.888" v="2883" actId="20577"/>
        <pc:sldMkLst>
          <pc:docMk/>
          <pc:sldMk cId="1908766362" sldId="720"/>
        </pc:sldMkLst>
        <pc:spChg chg="mod">
          <ac:chgData name="Lonkhuijzen, Elske van" userId="53afd131-3f1a-4c2f-ba65-d887eef51f68" providerId="ADAL" clId="{2BFE6C30-5944-4337-9B36-B6F8561FBC34}" dt="2025-03-19T12:02:26.701" v="2866" actId="20577"/>
          <ac:spMkLst>
            <pc:docMk/>
            <pc:sldMk cId="1908766362" sldId="720"/>
            <ac:spMk id="3" creationId="{00000000-0000-0000-0000-000000000000}"/>
          </ac:spMkLst>
        </pc:spChg>
        <pc:spChg chg="mod">
          <ac:chgData name="Lonkhuijzen, Elske van" userId="53afd131-3f1a-4c2f-ba65-d887eef51f68" providerId="ADAL" clId="{2BFE6C30-5944-4337-9B36-B6F8561FBC34}" dt="2025-03-19T12:02:31.888" v="2883" actId="20577"/>
          <ac:spMkLst>
            <pc:docMk/>
            <pc:sldMk cId="1908766362" sldId="720"/>
            <ac:spMk id="8" creationId="{780DACF9-A513-5986-C4F6-83E3E2FF4FE7}"/>
          </ac:spMkLst>
        </pc:spChg>
        <pc:spChg chg="mod">
          <ac:chgData name="Lonkhuijzen, Elske van" userId="53afd131-3f1a-4c2f-ba65-d887eef51f68" providerId="ADAL" clId="{2BFE6C30-5944-4337-9B36-B6F8561FBC34}" dt="2025-03-19T12:01:42.519" v="2758" actId="20577"/>
          <ac:spMkLst>
            <pc:docMk/>
            <pc:sldMk cId="1908766362" sldId="720"/>
            <ac:spMk id="1638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BC739-FE04-4B33-8E7F-EB7593325347}" type="datetimeFigureOut">
              <a:rPr lang="nl-NL" smtClean="0"/>
              <a:t>19-3-2025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55763-8796-4515-BBA6-439A82A88D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46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249">
              <a:defRPr sz="2500" i="1">
                <a:solidFill>
                  <a:schemeClr val="tx1"/>
                </a:solidFill>
                <a:latin typeface="Arial" charset="0"/>
              </a:defRPr>
            </a:lvl1pPr>
            <a:lvl2pPr marL="776435" indent="-298629" defTabSz="962249">
              <a:defRPr sz="2500" i="1">
                <a:solidFill>
                  <a:schemeClr val="tx1"/>
                </a:solidFill>
                <a:latin typeface="Arial" charset="0"/>
              </a:defRPr>
            </a:lvl2pPr>
            <a:lvl3pPr marL="1194517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3pPr>
            <a:lvl4pPr marL="1672324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4pPr>
            <a:lvl5pPr marL="2150130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5pPr>
            <a:lvl6pPr marL="2627937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6pPr>
            <a:lvl7pPr marL="3105743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7pPr>
            <a:lvl8pPr marL="3583550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8pPr>
            <a:lvl9pPr marL="4061356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0D65A5-4AD2-4FCB-B0E7-96EA7DDAA431}" type="datetime1">
              <a:rPr lang="en-GB" sz="1100" i="0"/>
              <a:pPr/>
              <a:t>19/03/2025</a:t>
            </a:fld>
            <a:endParaRPr lang="nl-NL" sz="1100" i="0"/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249">
              <a:defRPr sz="2500" i="1">
                <a:solidFill>
                  <a:schemeClr val="tx1"/>
                </a:solidFill>
                <a:latin typeface="Arial" charset="0"/>
              </a:defRPr>
            </a:lvl1pPr>
            <a:lvl2pPr marL="776435" indent="-298629" defTabSz="962249">
              <a:defRPr sz="2500" i="1">
                <a:solidFill>
                  <a:schemeClr val="tx1"/>
                </a:solidFill>
                <a:latin typeface="Arial" charset="0"/>
              </a:defRPr>
            </a:lvl2pPr>
            <a:lvl3pPr marL="1194517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3pPr>
            <a:lvl4pPr marL="1672324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4pPr>
            <a:lvl5pPr marL="2150130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5pPr>
            <a:lvl6pPr marL="2627937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6pPr>
            <a:lvl7pPr marL="3105743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7pPr>
            <a:lvl8pPr marL="3583550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8pPr>
            <a:lvl9pPr marL="4061356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A9B625-DFDD-4BA4-A07A-986CF5414134}" type="slidenum">
              <a:rPr lang="en-GB" sz="1100" i="0"/>
              <a:pPr/>
              <a:t>1</a:t>
            </a:fld>
            <a:endParaRPr lang="nl-NL" sz="1100" i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14375"/>
            <a:ext cx="6078537" cy="3419475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37" y="4348996"/>
            <a:ext cx="5030588" cy="413403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844947-46C4-46CD-97B4-6F90ADC542E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928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249">
              <a:defRPr sz="2500" i="1">
                <a:solidFill>
                  <a:schemeClr val="tx1"/>
                </a:solidFill>
                <a:latin typeface="Arial" charset="0"/>
              </a:defRPr>
            </a:lvl1pPr>
            <a:lvl2pPr marL="776435" indent="-298629" defTabSz="962249">
              <a:defRPr sz="2500" i="1">
                <a:solidFill>
                  <a:schemeClr val="tx1"/>
                </a:solidFill>
                <a:latin typeface="Arial" charset="0"/>
              </a:defRPr>
            </a:lvl2pPr>
            <a:lvl3pPr marL="1194517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3pPr>
            <a:lvl4pPr marL="1672324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4pPr>
            <a:lvl5pPr marL="2150130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5pPr>
            <a:lvl6pPr marL="2627937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6pPr>
            <a:lvl7pPr marL="3105743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7pPr>
            <a:lvl8pPr marL="3583550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8pPr>
            <a:lvl9pPr marL="4061356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0D65A5-4AD2-4FCB-B0E7-96EA7DDAA431}" type="datetime1">
              <a:rPr lang="en-GB" sz="1100" i="0"/>
              <a:pPr/>
              <a:t>19/03/2025</a:t>
            </a:fld>
            <a:endParaRPr lang="nl-NL" sz="1100" i="0"/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249">
              <a:defRPr sz="2500" i="1">
                <a:solidFill>
                  <a:schemeClr val="tx1"/>
                </a:solidFill>
                <a:latin typeface="Arial" charset="0"/>
              </a:defRPr>
            </a:lvl1pPr>
            <a:lvl2pPr marL="776435" indent="-298629" defTabSz="962249">
              <a:defRPr sz="2500" i="1">
                <a:solidFill>
                  <a:schemeClr val="tx1"/>
                </a:solidFill>
                <a:latin typeface="Arial" charset="0"/>
              </a:defRPr>
            </a:lvl2pPr>
            <a:lvl3pPr marL="1194517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3pPr>
            <a:lvl4pPr marL="1672324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4pPr>
            <a:lvl5pPr marL="2150130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5pPr>
            <a:lvl6pPr marL="2627937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6pPr>
            <a:lvl7pPr marL="3105743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7pPr>
            <a:lvl8pPr marL="3583550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8pPr>
            <a:lvl9pPr marL="4061356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A9B625-DFDD-4BA4-A07A-986CF5414134}" type="slidenum">
              <a:rPr lang="en-GB" sz="1100" i="0"/>
              <a:pPr/>
              <a:t>3</a:t>
            </a:fld>
            <a:endParaRPr lang="nl-NL" sz="1100" i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14375"/>
            <a:ext cx="6078537" cy="3419475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37" y="4348996"/>
            <a:ext cx="5030588" cy="413403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0319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249">
              <a:defRPr sz="2500" i="1">
                <a:solidFill>
                  <a:schemeClr val="tx1"/>
                </a:solidFill>
                <a:latin typeface="Arial" charset="0"/>
              </a:defRPr>
            </a:lvl1pPr>
            <a:lvl2pPr marL="776435" indent="-298629" defTabSz="962249">
              <a:defRPr sz="2500" i="1">
                <a:solidFill>
                  <a:schemeClr val="tx1"/>
                </a:solidFill>
                <a:latin typeface="Arial" charset="0"/>
              </a:defRPr>
            </a:lvl2pPr>
            <a:lvl3pPr marL="1194517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3pPr>
            <a:lvl4pPr marL="1672324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4pPr>
            <a:lvl5pPr marL="2150130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5pPr>
            <a:lvl6pPr marL="2627937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6pPr>
            <a:lvl7pPr marL="3105743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7pPr>
            <a:lvl8pPr marL="3583550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8pPr>
            <a:lvl9pPr marL="4061356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0D65A5-4AD2-4FCB-B0E7-96EA7DDAA431}" type="datetime1">
              <a:rPr lang="en-GB" sz="1100" i="0"/>
              <a:pPr/>
              <a:t>19/03/2025</a:t>
            </a:fld>
            <a:endParaRPr lang="nl-NL" sz="1100" i="0"/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249">
              <a:defRPr sz="2500" i="1">
                <a:solidFill>
                  <a:schemeClr val="tx1"/>
                </a:solidFill>
                <a:latin typeface="Arial" charset="0"/>
              </a:defRPr>
            </a:lvl1pPr>
            <a:lvl2pPr marL="776435" indent="-298629" defTabSz="962249">
              <a:defRPr sz="2500" i="1">
                <a:solidFill>
                  <a:schemeClr val="tx1"/>
                </a:solidFill>
                <a:latin typeface="Arial" charset="0"/>
              </a:defRPr>
            </a:lvl2pPr>
            <a:lvl3pPr marL="1194517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3pPr>
            <a:lvl4pPr marL="1672324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4pPr>
            <a:lvl5pPr marL="2150130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5pPr>
            <a:lvl6pPr marL="2627937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6pPr>
            <a:lvl7pPr marL="3105743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7pPr>
            <a:lvl8pPr marL="3583550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8pPr>
            <a:lvl9pPr marL="4061356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A9B625-DFDD-4BA4-A07A-986CF5414134}" type="slidenum">
              <a:rPr lang="en-GB" sz="1100" i="0"/>
              <a:pPr/>
              <a:t>4</a:t>
            </a:fld>
            <a:endParaRPr lang="nl-NL" sz="1100" i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14375"/>
            <a:ext cx="6078537" cy="3419475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37" y="4348996"/>
            <a:ext cx="5030588" cy="413403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3575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844947-46C4-46CD-97B4-6F90ADC542E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861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249">
              <a:defRPr sz="2500" i="1">
                <a:solidFill>
                  <a:schemeClr val="tx1"/>
                </a:solidFill>
                <a:latin typeface="Arial" charset="0"/>
              </a:defRPr>
            </a:lvl1pPr>
            <a:lvl2pPr marL="776435" indent="-298629" defTabSz="962249">
              <a:defRPr sz="2500" i="1">
                <a:solidFill>
                  <a:schemeClr val="tx1"/>
                </a:solidFill>
                <a:latin typeface="Arial" charset="0"/>
              </a:defRPr>
            </a:lvl2pPr>
            <a:lvl3pPr marL="1194517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3pPr>
            <a:lvl4pPr marL="1672324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4pPr>
            <a:lvl5pPr marL="2150130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5pPr>
            <a:lvl6pPr marL="2627937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6pPr>
            <a:lvl7pPr marL="3105743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7pPr>
            <a:lvl8pPr marL="3583550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8pPr>
            <a:lvl9pPr marL="4061356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0D65A5-4AD2-4FCB-B0E7-96EA7DDAA431}" type="datetime1">
              <a:rPr lang="en-GB" sz="1100" i="0"/>
              <a:pPr/>
              <a:t>19/03/2025</a:t>
            </a:fld>
            <a:endParaRPr lang="nl-NL" sz="1100" i="0"/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249">
              <a:defRPr sz="2500" i="1">
                <a:solidFill>
                  <a:schemeClr val="tx1"/>
                </a:solidFill>
                <a:latin typeface="Arial" charset="0"/>
              </a:defRPr>
            </a:lvl1pPr>
            <a:lvl2pPr marL="776435" indent="-298629" defTabSz="962249">
              <a:defRPr sz="2500" i="1">
                <a:solidFill>
                  <a:schemeClr val="tx1"/>
                </a:solidFill>
                <a:latin typeface="Arial" charset="0"/>
              </a:defRPr>
            </a:lvl2pPr>
            <a:lvl3pPr marL="1194517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3pPr>
            <a:lvl4pPr marL="1672324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4pPr>
            <a:lvl5pPr marL="2150130" indent="-238904" defTabSz="962249">
              <a:defRPr sz="2500" i="1">
                <a:solidFill>
                  <a:schemeClr val="tx1"/>
                </a:solidFill>
                <a:latin typeface="Arial" charset="0"/>
              </a:defRPr>
            </a:lvl5pPr>
            <a:lvl6pPr marL="2627937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6pPr>
            <a:lvl7pPr marL="3105743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7pPr>
            <a:lvl8pPr marL="3583550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8pPr>
            <a:lvl9pPr marL="4061356" indent="-238904" defTabSz="962249" eaLnBrk="0" fontAlgn="base" hangingPunct="0">
              <a:spcBef>
                <a:spcPct val="5000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A9B625-DFDD-4BA4-A07A-986CF5414134}" type="slidenum">
              <a:rPr lang="en-GB" sz="1100" i="0"/>
              <a:pPr/>
              <a:t>6</a:t>
            </a:fld>
            <a:endParaRPr lang="nl-NL" sz="1100" i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14375"/>
            <a:ext cx="6078537" cy="3419475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37" y="4348996"/>
            <a:ext cx="5030588" cy="413403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622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2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55339" y="2827833"/>
            <a:ext cx="3120000" cy="31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106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8737567" y="2827833"/>
            <a:ext cx="3120000" cy="31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106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Tijdelijke aanduiding voor afbeelding 24"/>
          <p:cNvSpPr>
            <a:spLocks noGrp="1" noChangeAspect="1"/>
          </p:cNvSpPr>
          <p:nvPr>
            <p:ph type="pic" sz="quarter" idx="28"/>
          </p:nvPr>
        </p:nvSpPr>
        <p:spPr bwMode="auto">
          <a:xfrm>
            <a:off x="6612016" y="2827833"/>
            <a:ext cx="3120000" cy="31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106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4486465" y="2827833"/>
            <a:ext cx="3120000" cy="31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106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674475" y="1646495"/>
            <a:ext cx="11180975" cy="440827"/>
          </a:xfrm>
        </p:spPr>
        <p:txBody>
          <a:bodyPr/>
          <a:lstStyle>
            <a:lvl1pPr marL="0" indent="0">
              <a:lnSpc>
                <a:spcPts val="2667"/>
              </a:lnSpc>
              <a:buFont typeface="Arial" panose="020B0604020202020204" pitchFamily="34" charset="0"/>
              <a:buNone/>
              <a:defRPr sz="2133"/>
            </a:lvl1pPr>
            <a:lvl2pPr marL="929194" indent="0">
              <a:lnSpc>
                <a:spcPts val="2667"/>
              </a:lnSpc>
              <a:buNone/>
              <a:defRPr sz="2133"/>
            </a:lvl2pPr>
            <a:lvl3pPr marL="2080631" indent="0">
              <a:lnSpc>
                <a:spcPts val="2667"/>
              </a:lnSpc>
              <a:buNone/>
              <a:defRPr sz="2133"/>
            </a:lvl3pPr>
            <a:lvl4pPr marL="3109305" indent="0">
              <a:lnSpc>
                <a:spcPts val="2667"/>
              </a:lnSpc>
              <a:buNone/>
              <a:defRPr sz="2133"/>
            </a:lvl4pPr>
            <a:lvl5pPr marL="4070249" indent="0">
              <a:lnSpc>
                <a:spcPts val="2667"/>
              </a:lnSpc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674475" y="2197581"/>
            <a:ext cx="11180975" cy="440827"/>
          </a:xfrm>
        </p:spPr>
        <p:txBody>
          <a:bodyPr/>
          <a:lstStyle>
            <a:lvl1pPr marL="0" indent="0">
              <a:lnSpc>
                <a:spcPts val="2667"/>
              </a:lnSpc>
              <a:buFont typeface="Arial" panose="020B0604020202020204" pitchFamily="34" charset="0"/>
              <a:buNone/>
              <a:defRPr sz="2133"/>
            </a:lvl1pPr>
            <a:lvl2pPr marL="929194" indent="0">
              <a:lnSpc>
                <a:spcPts val="2667"/>
              </a:lnSpc>
              <a:buNone/>
              <a:defRPr sz="2133"/>
            </a:lvl2pPr>
            <a:lvl3pPr marL="2080631" indent="0">
              <a:lnSpc>
                <a:spcPts val="2667"/>
              </a:lnSpc>
              <a:buNone/>
              <a:defRPr sz="2133"/>
            </a:lvl3pPr>
            <a:lvl4pPr marL="3109305" indent="0">
              <a:lnSpc>
                <a:spcPts val="2667"/>
              </a:lnSpc>
              <a:buNone/>
              <a:defRPr sz="2133"/>
            </a:lvl4pPr>
            <a:lvl5pPr marL="4070249" indent="0">
              <a:lnSpc>
                <a:spcPts val="2667"/>
              </a:lnSpc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16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vierkan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48800" y="224384"/>
            <a:ext cx="5088000" cy="12571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43451" y="226800"/>
            <a:ext cx="5712000" cy="5712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672000" y="1824001"/>
            <a:ext cx="5165381" cy="412263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96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 met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821233" y="1964268"/>
            <a:ext cx="3408000" cy="264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635400" y="1964268"/>
            <a:ext cx="3408000" cy="264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8449567" y="1964268"/>
            <a:ext cx="3408000" cy="264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17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674475" y="4676023"/>
            <a:ext cx="3564176" cy="1273928"/>
          </a:xfrm>
        </p:spPr>
        <p:txBody>
          <a:bodyPr/>
          <a:lstStyle>
            <a:lvl1pPr marL="0" indent="0">
              <a:lnSpc>
                <a:spcPts val="2667"/>
              </a:lnSpc>
              <a:buNone/>
              <a:defRPr sz="2133"/>
            </a:lvl1pPr>
            <a:lvl2pPr marL="929194" indent="0">
              <a:lnSpc>
                <a:spcPts val="2667"/>
              </a:lnSpc>
              <a:buNone/>
              <a:defRPr sz="2133"/>
            </a:lvl2pPr>
            <a:lvl3pPr marL="2080631" indent="0">
              <a:lnSpc>
                <a:spcPts val="2667"/>
              </a:lnSpc>
              <a:buNone/>
              <a:defRPr sz="2133"/>
            </a:lvl3pPr>
            <a:lvl4pPr marL="3109305" indent="0">
              <a:lnSpc>
                <a:spcPts val="2667"/>
              </a:lnSpc>
              <a:buNone/>
              <a:defRPr sz="2133"/>
            </a:lvl4pPr>
            <a:lvl5pPr marL="4070249" indent="0">
              <a:lnSpc>
                <a:spcPts val="2667"/>
              </a:lnSpc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6"/>
          </p:nvPr>
        </p:nvSpPr>
        <p:spPr>
          <a:xfrm>
            <a:off x="8287452" y="4677139"/>
            <a:ext cx="3564176" cy="1273928"/>
          </a:xfrm>
        </p:spPr>
        <p:txBody>
          <a:bodyPr/>
          <a:lstStyle>
            <a:lvl1pPr marL="0" indent="0">
              <a:lnSpc>
                <a:spcPts val="2667"/>
              </a:lnSpc>
              <a:buNone/>
              <a:defRPr sz="2133"/>
            </a:lvl1pPr>
            <a:lvl2pPr marL="929194" indent="0">
              <a:lnSpc>
                <a:spcPts val="2667"/>
              </a:lnSpc>
              <a:buNone/>
              <a:defRPr sz="2133"/>
            </a:lvl2pPr>
            <a:lvl3pPr marL="2080631" indent="0">
              <a:lnSpc>
                <a:spcPts val="2667"/>
              </a:lnSpc>
              <a:buNone/>
              <a:defRPr sz="2133"/>
            </a:lvl3pPr>
            <a:lvl4pPr marL="3109305" indent="0">
              <a:lnSpc>
                <a:spcPts val="2667"/>
              </a:lnSpc>
              <a:buNone/>
              <a:defRPr sz="2133"/>
            </a:lvl4pPr>
            <a:lvl5pPr marL="4070249" indent="0">
              <a:lnSpc>
                <a:spcPts val="2667"/>
              </a:lnSpc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jdelijke aanduiding voor tekst 21"/>
          <p:cNvSpPr>
            <a:spLocks noGrp="1"/>
          </p:cNvSpPr>
          <p:nvPr>
            <p:ph type="body" sz="quarter" idx="27"/>
          </p:nvPr>
        </p:nvSpPr>
        <p:spPr>
          <a:xfrm>
            <a:off x="4485939" y="4677139"/>
            <a:ext cx="3564176" cy="1273928"/>
          </a:xfrm>
        </p:spPr>
        <p:txBody>
          <a:bodyPr/>
          <a:lstStyle>
            <a:lvl1pPr marL="0" indent="0">
              <a:lnSpc>
                <a:spcPts val="2667"/>
              </a:lnSpc>
              <a:buNone/>
              <a:defRPr sz="2133"/>
            </a:lvl1pPr>
            <a:lvl2pPr marL="929194" indent="0">
              <a:lnSpc>
                <a:spcPts val="2667"/>
              </a:lnSpc>
              <a:buNone/>
              <a:defRPr sz="2133"/>
            </a:lvl2pPr>
            <a:lvl3pPr marL="2080631" indent="0">
              <a:lnSpc>
                <a:spcPts val="2667"/>
              </a:lnSpc>
              <a:buNone/>
              <a:defRPr sz="2133"/>
            </a:lvl3pPr>
            <a:lvl4pPr marL="3109305" indent="0">
              <a:lnSpc>
                <a:spcPts val="2667"/>
              </a:lnSpc>
              <a:buNone/>
              <a:defRPr sz="2133"/>
            </a:lvl4pPr>
            <a:lvl5pPr marL="4070249" indent="0">
              <a:lnSpc>
                <a:spcPts val="2667"/>
              </a:lnSpc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674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2 vierkant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827618" y="1964268"/>
            <a:ext cx="5412805" cy="3983816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6434881" y="1965951"/>
            <a:ext cx="5414400" cy="3984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3867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824994" y="1476949"/>
            <a:ext cx="11032573" cy="4464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55608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ande foto's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821267" y="222251"/>
            <a:ext cx="5376000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6479451" y="222251"/>
            <a:ext cx="5376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781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2" y="0"/>
            <a:ext cx="12191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748800" y="230188"/>
            <a:ext cx="11107200" cy="705713"/>
          </a:xfr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9779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4679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657600" y="1824000"/>
            <a:ext cx="11198400" cy="4123200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482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821268" y="1964265"/>
            <a:ext cx="11034184" cy="39835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1876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/tussenslide met ro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48800" y="224384"/>
            <a:ext cx="5088000" cy="12571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31167" y="224477"/>
            <a:ext cx="5726400" cy="5725473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672000" y="1824001"/>
            <a:ext cx="5165381" cy="412263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14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657600" y="1847115"/>
            <a:ext cx="11198400" cy="4100719"/>
          </a:xfrm>
        </p:spPr>
        <p:txBody>
          <a:bodyPr/>
          <a:lstStyle>
            <a:lvl1pPr>
              <a:lnSpc>
                <a:spcPts val="2667"/>
              </a:lnSpc>
              <a:spcBef>
                <a:spcPts val="1333"/>
              </a:spcBef>
              <a:defRPr sz="2133"/>
            </a:lvl1pPr>
            <a:lvl2pPr>
              <a:lnSpc>
                <a:spcPts val="2667"/>
              </a:lnSpc>
              <a:spcBef>
                <a:spcPts val="800"/>
              </a:spcBef>
              <a:buClr>
                <a:schemeClr val="bg2"/>
              </a:buClr>
              <a:defRPr sz="2133"/>
            </a:lvl2pPr>
            <a:lvl3pPr>
              <a:lnSpc>
                <a:spcPts val="2667"/>
              </a:lnSpc>
              <a:spcBef>
                <a:spcPts val="800"/>
              </a:spcBef>
              <a:defRPr sz="2133"/>
            </a:lvl3pPr>
            <a:lvl4pPr>
              <a:lnSpc>
                <a:spcPts val="2667"/>
              </a:lnSpc>
              <a:spcBef>
                <a:spcPts val="800"/>
              </a:spcBef>
              <a:defRPr sz="2133"/>
            </a:lvl4pPr>
            <a:lvl5pPr>
              <a:lnSpc>
                <a:spcPts val="2667"/>
              </a:lnSpc>
              <a:spcBef>
                <a:spcPts val="800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7733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met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48800" y="224384"/>
            <a:ext cx="5088000" cy="12571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31167" y="224477"/>
            <a:ext cx="5726400" cy="5725473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11" name="Tijdelijke aanduiding voor afbeelding 24"/>
          <p:cNvSpPr>
            <a:spLocks noGrp="1"/>
          </p:cNvSpPr>
          <p:nvPr>
            <p:ph type="pic" sz="quarter" idx="28" hasCustomPrompt="1"/>
          </p:nvPr>
        </p:nvSpPr>
        <p:spPr>
          <a:xfrm>
            <a:off x="3057932" y="6126566"/>
            <a:ext cx="1488000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333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6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4857501" y="6126566"/>
            <a:ext cx="1488000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333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8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6657071" y="6126566"/>
            <a:ext cx="1488000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333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9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8456640" y="6126566"/>
            <a:ext cx="1488000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333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20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672000" y="1824001"/>
            <a:ext cx="5165381" cy="412263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903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523" y="230189"/>
            <a:ext cx="11257061" cy="7057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561600" y="1835249"/>
            <a:ext cx="11361584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11358860" y="6408000"/>
            <a:ext cx="624000" cy="164251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1600"/>
              </a:lnSpc>
            </a:pPr>
            <a:fld id="{F25965E0-7062-474C-8671-DB3A3CE669B0}" type="slidenum">
              <a:rPr lang="en-GB" smtClean="0"/>
              <a:pPr algn="r">
                <a:lnSpc>
                  <a:spcPts val="16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49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657600" y="1824000"/>
            <a:ext cx="5472000" cy="41232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6381567" y="1824000"/>
            <a:ext cx="5472000" cy="41232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674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657600" y="1847115"/>
            <a:ext cx="5472000" cy="4100719"/>
          </a:xfrm>
        </p:spPr>
        <p:txBody>
          <a:bodyPr/>
          <a:lstStyle>
            <a:lvl1pPr>
              <a:lnSpc>
                <a:spcPts val="2667"/>
              </a:lnSpc>
              <a:spcBef>
                <a:spcPts val="1333"/>
              </a:spcBef>
              <a:defRPr sz="2133"/>
            </a:lvl1pPr>
            <a:lvl2pPr>
              <a:lnSpc>
                <a:spcPts val="2667"/>
              </a:lnSpc>
              <a:spcBef>
                <a:spcPts val="800"/>
              </a:spcBef>
              <a:buClr>
                <a:schemeClr val="bg2"/>
              </a:buClr>
              <a:defRPr sz="2133"/>
            </a:lvl2pPr>
            <a:lvl3pPr>
              <a:lnSpc>
                <a:spcPts val="2667"/>
              </a:lnSpc>
              <a:spcBef>
                <a:spcPts val="800"/>
              </a:spcBef>
              <a:defRPr sz="2133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6437869" y="1966385"/>
            <a:ext cx="5401988" cy="398144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4218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6388101" y="1813249"/>
            <a:ext cx="5467351" cy="413458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657600" y="1824000"/>
            <a:ext cx="5472000" cy="41232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639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6388101" y="1962302"/>
            <a:ext cx="5467351" cy="3985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657600" y="1824000"/>
            <a:ext cx="5472000" cy="41232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418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5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657600" y="1824000"/>
            <a:ext cx="11198400" cy="4123200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242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370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31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55339" y="2827833"/>
            <a:ext cx="3120000" cy="31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106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8737567" y="2827833"/>
            <a:ext cx="3120000" cy="31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106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ijdelijke aanduiding voor afbeelding 24"/>
          <p:cNvSpPr>
            <a:spLocks noGrp="1" noChangeAspect="1"/>
          </p:cNvSpPr>
          <p:nvPr>
            <p:ph type="pic" sz="quarter" idx="28"/>
          </p:nvPr>
        </p:nvSpPr>
        <p:spPr bwMode="auto">
          <a:xfrm>
            <a:off x="6612016" y="2827833"/>
            <a:ext cx="3120000" cy="31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106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4486465" y="2827833"/>
            <a:ext cx="3120000" cy="31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106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674475" y="1646495"/>
            <a:ext cx="11180975" cy="440827"/>
          </a:xfrm>
        </p:spPr>
        <p:txBody>
          <a:bodyPr/>
          <a:lstStyle>
            <a:lvl1pPr marL="0" indent="0">
              <a:lnSpc>
                <a:spcPts val="2667"/>
              </a:lnSpc>
              <a:buNone/>
              <a:defRPr sz="2133"/>
            </a:lvl1pPr>
            <a:lvl2pPr marL="929194" indent="0">
              <a:lnSpc>
                <a:spcPts val="2667"/>
              </a:lnSpc>
              <a:buNone/>
              <a:defRPr sz="2133"/>
            </a:lvl2pPr>
            <a:lvl3pPr marL="2080631" indent="0">
              <a:lnSpc>
                <a:spcPts val="2667"/>
              </a:lnSpc>
              <a:buNone/>
              <a:defRPr sz="2133"/>
            </a:lvl3pPr>
            <a:lvl4pPr marL="3109305" indent="0">
              <a:lnSpc>
                <a:spcPts val="2667"/>
              </a:lnSpc>
              <a:buNone/>
              <a:defRPr sz="2133"/>
            </a:lvl4pPr>
            <a:lvl5pPr marL="4070249" indent="0">
              <a:lnSpc>
                <a:spcPts val="2667"/>
              </a:lnSpc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674475" y="2197581"/>
            <a:ext cx="11180975" cy="440827"/>
          </a:xfrm>
        </p:spPr>
        <p:txBody>
          <a:bodyPr/>
          <a:lstStyle>
            <a:lvl1pPr marL="0" indent="0">
              <a:lnSpc>
                <a:spcPts val="2667"/>
              </a:lnSpc>
              <a:buNone/>
              <a:defRPr sz="2133"/>
            </a:lvl1pPr>
            <a:lvl2pPr marL="929194" indent="0">
              <a:lnSpc>
                <a:spcPts val="2667"/>
              </a:lnSpc>
              <a:buNone/>
              <a:defRPr sz="2133"/>
            </a:lvl2pPr>
            <a:lvl3pPr marL="2080631" indent="0">
              <a:lnSpc>
                <a:spcPts val="2667"/>
              </a:lnSpc>
              <a:buNone/>
              <a:defRPr sz="2133"/>
            </a:lvl3pPr>
            <a:lvl4pPr marL="3109305" indent="0">
              <a:lnSpc>
                <a:spcPts val="2667"/>
              </a:lnSpc>
              <a:buNone/>
              <a:defRPr sz="2133"/>
            </a:lvl4pPr>
            <a:lvl5pPr marL="4070249" indent="0">
              <a:lnSpc>
                <a:spcPts val="2667"/>
              </a:lnSpc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ijdelijke aanduiding voor afbeelding 24"/>
          <p:cNvSpPr>
            <a:spLocks noGrp="1"/>
          </p:cNvSpPr>
          <p:nvPr>
            <p:ph type="pic" sz="quarter" idx="16" hasCustomPrompt="1"/>
          </p:nvPr>
        </p:nvSpPr>
        <p:spPr>
          <a:xfrm>
            <a:off x="3057932" y="6126566"/>
            <a:ext cx="1488000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333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38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4857501" y="6126566"/>
            <a:ext cx="1488000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333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39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6657071" y="6126566"/>
            <a:ext cx="1488000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333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40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8456640" y="6126566"/>
            <a:ext cx="1488000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333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26832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137CD22-C7F7-E73E-C5CA-E37FC701C8DB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12186583" cy="6858000"/>
          </a:xfrm>
          <a:prstGeom prst="rect">
            <a:avLst/>
          </a:prstGeom>
        </p:spPr>
      </p:pic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748800" y="224384"/>
            <a:ext cx="11107200" cy="705713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18000" rIns="9144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662622" y="1824000"/>
            <a:ext cx="11192829" cy="41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4"/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11284800" y="6364800"/>
            <a:ext cx="624000" cy="164251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lnSpc>
                <a:spcPts val="1200"/>
              </a:lnSpc>
              <a:defRPr lang="nl-NL" sz="1067" smtClean="0">
                <a:latin typeface="Verdana" pitchFamily="34" charset="0"/>
              </a:defRPr>
            </a:lvl1pPr>
          </a:lstStyle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29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</p:sldLayoutIdLst>
  <p:hf hdr="0" ftr="0" dt="0"/>
  <p:txStyles>
    <p:titleStyle>
      <a:lvl1pPr algn="l" rtl="0" eaLnBrk="1" fontAlgn="base" hangingPunct="1">
        <a:lnSpc>
          <a:spcPts val="4267"/>
        </a:lnSpc>
        <a:spcBef>
          <a:spcPct val="0"/>
        </a:spcBef>
        <a:spcAft>
          <a:spcPct val="0"/>
        </a:spcAft>
        <a:defRPr sz="3467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lnSpc>
          <a:spcPts val="5333"/>
        </a:lnSpc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lnSpc>
          <a:spcPts val="5333"/>
        </a:lnSpc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lnSpc>
          <a:spcPts val="5333"/>
        </a:lnSpc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lnSpc>
          <a:spcPts val="5333"/>
        </a:lnSpc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Verdana" pitchFamily="34" charset="0"/>
        </a:defRPr>
      </a:lvl5pPr>
      <a:lvl6pPr marL="609585" algn="l" rtl="0" eaLnBrk="1" fontAlgn="base" hangingPunct="1">
        <a:lnSpc>
          <a:spcPts val="5333"/>
        </a:lnSpc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Verdana" pitchFamily="34" charset="0"/>
        </a:defRPr>
      </a:lvl6pPr>
      <a:lvl7pPr marL="1219170" algn="l" rtl="0" eaLnBrk="1" fontAlgn="base" hangingPunct="1">
        <a:lnSpc>
          <a:spcPts val="5333"/>
        </a:lnSpc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Verdana" pitchFamily="34" charset="0"/>
        </a:defRPr>
      </a:lvl7pPr>
      <a:lvl8pPr marL="1828754" algn="l" rtl="0" eaLnBrk="1" fontAlgn="base" hangingPunct="1">
        <a:lnSpc>
          <a:spcPts val="5333"/>
        </a:lnSpc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Verdana" pitchFamily="34" charset="0"/>
        </a:defRPr>
      </a:lvl8pPr>
      <a:lvl9pPr marL="2438339" algn="l" rtl="0" eaLnBrk="1" fontAlgn="base" hangingPunct="1">
        <a:lnSpc>
          <a:spcPts val="5333"/>
        </a:lnSpc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Verdana" pitchFamily="34" charset="0"/>
        </a:defRPr>
      </a:lvl9pPr>
    </p:titleStyle>
    <p:bodyStyle>
      <a:lvl1pPr marL="336542" indent="-336542" algn="l" rtl="0" eaLnBrk="1" fontAlgn="base" hangingPunct="1">
        <a:lnSpc>
          <a:spcPts val="3200"/>
        </a:lnSpc>
        <a:spcBef>
          <a:spcPts val="1467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4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1310185" indent="-380990" algn="l" rtl="0" eaLnBrk="1" fontAlgn="base" hangingPunct="1">
        <a:lnSpc>
          <a:spcPts val="3200"/>
        </a:lnSpc>
        <a:spcBef>
          <a:spcPts val="12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4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2506071" indent="-425440" algn="l" rtl="0" eaLnBrk="1" fontAlgn="base" hangingPunct="1">
        <a:lnSpc>
          <a:spcPts val="3200"/>
        </a:lnSpc>
        <a:spcBef>
          <a:spcPts val="1200"/>
        </a:spcBef>
        <a:spcAft>
          <a:spcPct val="0"/>
        </a:spcAft>
        <a:buSzPct val="115000"/>
        <a:buFont typeface="Verdana" pitchFamily="34" charset="0"/>
        <a:buChar char="●"/>
        <a:defRPr sz="24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3589777" indent="-480472" algn="l" rtl="0" eaLnBrk="1" fontAlgn="base" hangingPunct="1">
        <a:lnSpc>
          <a:spcPts val="3200"/>
        </a:lnSpc>
        <a:spcBef>
          <a:spcPts val="1200"/>
        </a:spcBef>
        <a:spcAft>
          <a:spcPct val="0"/>
        </a:spcAft>
        <a:buSzPct val="115000"/>
        <a:buFont typeface="Verdana" pitchFamily="34" charset="0"/>
        <a:buChar char="●"/>
        <a:defRPr sz="24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4540137" indent="-469888" algn="l" rtl="0" eaLnBrk="1" fontAlgn="base" hangingPunct="1">
        <a:lnSpc>
          <a:spcPts val="3200"/>
        </a:lnSpc>
        <a:spcBef>
          <a:spcPts val="1200"/>
        </a:spcBef>
        <a:spcAft>
          <a:spcPct val="0"/>
        </a:spcAft>
        <a:buSzPct val="115000"/>
        <a:buFont typeface="Verdana" pitchFamily="34" charset="0"/>
        <a:buChar char="●"/>
        <a:defRPr sz="24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8800" y="224384"/>
            <a:ext cx="11107200" cy="705713"/>
          </a:xfrm>
        </p:spPr>
        <p:txBody>
          <a:bodyPr wrap="square" anchor="t">
            <a:normAutofit/>
          </a:bodyPr>
          <a:lstStyle/>
          <a:p>
            <a:r>
              <a:rPr lang="nl-NL" dirty="0"/>
              <a:t>Wageningen Writing Lab</a:t>
            </a:r>
          </a:p>
        </p:txBody>
      </p:sp>
      <p:sp>
        <p:nvSpPr>
          <p:cNvPr id="16401" name="Slide Number Placeholder 2">
            <a:extLst>
              <a:ext uri="{FF2B5EF4-FFF2-40B4-BE49-F238E27FC236}">
                <a16:creationId xmlns:a16="http://schemas.microsoft.com/office/drawing/2014/main" id="{74B46CA5-81E6-5A7A-44BB-60F1749B30E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84800" y="6364800"/>
            <a:ext cx="624000" cy="164251"/>
          </a:xfrm>
        </p:spPr>
        <p:txBody>
          <a:bodyPr/>
          <a:lstStyle/>
          <a:p>
            <a:pPr algn="r">
              <a:spcAft>
                <a:spcPts val="600"/>
              </a:spcAft>
            </a:pPr>
            <a:fld id="{F25965E0-7062-474C-8671-DB3A3CE669B0}" type="slidenum">
              <a:rPr lang="nl-NL" smtClean="0"/>
              <a:pPr algn="r">
                <a:spcAft>
                  <a:spcPts val="600"/>
                </a:spcAft>
              </a:pPr>
              <a:t>1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7599" y="1073427"/>
            <a:ext cx="10964557" cy="4874408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 dirty="0"/>
              <a:t>to improve your </a:t>
            </a:r>
            <a:r>
              <a:rPr lang="en-US" b="1" dirty="0"/>
              <a:t>skill</a:t>
            </a:r>
            <a:r>
              <a:rPr lang="en-US" dirty="0"/>
              <a:t> and </a:t>
            </a:r>
            <a:r>
              <a:rPr lang="en-US" b="1" dirty="0"/>
              <a:t>confidence</a:t>
            </a:r>
            <a:r>
              <a:rPr lang="en-US" dirty="0"/>
              <a:t> as an academic writer</a:t>
            </a:r>
          </a:p>
          <a:p>
            <a:pPr marL="0" indent="0">
              <a:buNone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one</a:t>
            </a:r>
            <a:r>
              <a:rPr lang="nl-NL" dirty="0"/>
              <a:t>-on-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b="1" dirty="0"/>
              <a:t>coaching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b="1" dirty="0" err="1"/>
              <a:t>all</a:t>
            </a:r>
            <a:r>
              <a:rPr lang="nl-NL" b="1" dirty="0"/>
              <a:t> WUR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b="1" dirty="0" err="1"/>
              <a:t>any</a:t>
            </a:r>
            <a:r>
              <a:rPr lang="nl-NL" b="1" dirty="0"/>
              <a:t> </a:t>
            </a:r>
            <a:r>
              <a:rPr lang="nl-NL" b="1" dirty="0" err="1"/>
              <a:t>writing</a:t>
            </a:r>
            <a:r>
              <a:rPr lang="nl-NL" b="1" dirty="0"/>
              <a:t> </a:t>
            </a:r>
            <a:r>
              <a:rPr lang="nl-NL" b="1" dirty="0" err="1"/>
              <a:t>assignment</a:t>
            </a:r>
            <a:endParaRPr lang="nl-NL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 </a:t>
            </a:r>
            <a:r>
              <a:rPr lang="nl-NL" b="1" dirty="0" err="1"/>
              <a:t>any</a:t>
            </a:r>
            <a:r>
              <a:rPr lang="nl-NL" b="1" dirty="0"/>
              <a:t> stage of </a:t>
            </a:r>
            <a:r>
              <a:rPr lang="nl-NL" dirty="0" err="1"/>
              <a:t>your</a:t>
            </a:r>
            <a:r>
              <a:rPr lang="nl-NL" b="1" dirty="0"/>
              <a:t> </a:t>
            </a:r>
            <a:r>
              <a:rPr lang="nl-NL" b="1" dirty="0" err="1"/>
              <a:t>process</a:t>
            </a:r>
            <a:endParaRPr lang="nl-NL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/>
              <a:t>45 minutes </a:t>
            </a:r>
            <a:r>
              <a:rPr lang="nl-NL" dirty="0"/>
              <a:t>per </a:t>
            </a:r>
            <a:r>
              <a:rPr lang="nl-NL" dirty="0" err="1"/>
              <a:t>session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on </a:t>
            </a:r>
            <a:r>
              <a:rPr lang="nl-NL" b="1" dirty="0"/>
              <a:t>campus </a:t>
            </a:r>
            <a:r>
              <a:rPr lang="nl-NL" b="1" dirty="0" err="1"/>
              <a:t>and</a:t>
            </a:r>
            <a:r>
              <a:rPr lang="nl-NL" b="1" dirty="0"/>
              <a:t>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/>
              <a:t>free </a:t>
            </a:r>
            <a:r>
              <a:rPr lang="nl-NL" dirty="0"/>
              <a:t>of charge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5" name="Tijdelijke aanduiding voor afbeelding 9">
            <a:extLst>
              <a:ext uri="{FF2B5EF4-FFF2-40B4-BE49-F238E27FC236}">
                <a16:creationId xmlns:a16="http://schemas.microsoft.com/office/drawing/2014/main" id="{496885F6-1191-0E5B-1141-F6BB6CD931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7" r="-1" b="-1"/>
          <a:stretch/>
        </p:blipFill>
        <p:spPr>
          <a:xfrm>
            <a:off x="7033246" y="2585829"/>
            <a:ext cx="3229601" cy="2380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46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8800" y="224384"/>
            <a:ext cx="11107200" cy="705713"/>
          </a:xfrm>
        </p:spPr>
        <p:txBody>
          <a:bodyPr anchor="b"/>
          <a:lstStyle/>
          <a:p>
            <a:r>
              <a:rPr lang="en-US" dirty="0"/>
              <a:t>With what questions? (a few examples)</a:t>
            </a:r>
            <a:endParaRPr lang="nl-N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36D383-20FD-B8F5-2AE0-C5AC904107DB}"/>
              </a:ext>
            </a:extLst>
          </p:cNvPr>
          <p:cNvSpPr/>
          <p:nvPr/>
        </p:nvSpPr>
        <p:spPr>
          <a:xfrm>
            <a:off x="361950" y="6057900"/>
            <a:ext cx="2816054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 err="1">
              <a:solidFill>
                <a:schemeClr val="tx1"/>
              </a:solidFill>
            </a:endParaRPr>
          </a:p>
        </p:txBody>
      </p:sp>
      <p:sp>
        <p:nvSpPr>
          <p:cNvPr id="19" name="Tijdelijke aanduiding voor tekst 2">
            <a:extLst>
              <a:ext uri="{FF2B5EF4-FFF2-40B4-BE49-F238E27FC236}">
                <a16:creationId xmlns:a16="http://schemas.microsoft.com/office/drawing/2014/main" id="{0C2B18AE-BA9F-F6E6-C641-D9314C54181D}"/>
              </a:ext>
            </a:extLst>
          </p:cNvPr>
          <p:cNvSpPr txBox="1">
            <a:spLocks/>
          </p:cNvSpPr>
          <p:nvPr/>
        </p:nvSpPr>
        <p:spPr>
          <a:xfrm>
            <a:off x="712283" y="1455545"/>
            <a:ext cx="10594625" cy="4980423"/>
          </a:xfrm>
          <a:prstGeom prst="rect">
            <a:avLst/>
          </a:prstGeom>
        </p:spPr>
        <p:txBody>
          <a:bodyPr/>
          <a:lstStyle>
            <a:lvl1pPr marL="336542" indent="-336542" algn="l" rtl="0" eaLnBrk="1" fontAlgn="base" hangingPunct="1">
              <a:lnSpc>
                <a:spcPts val="3200"/>
              </a:lnSpc>
              <a:spcBef>
                <a:spcPts val="1467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4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1310185" indent="-380990" algn="l" rtl="0" eaLnBrk="1" fontAlgn="base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4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2506071" indent="-425440" algn="l" rtl="0" eaLnBrk="1" fontAlgn="base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4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3589777" indent="-480472" algn="l" rtl="0" eaLnBrk="1" fontAlgn="base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4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4540137" indent="-469888" algn="l" rtl="0" eaLnBrk="1" fontAlgn="base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4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How do I </a:t>
            </a:r>
            <a:r>
              <a:rPr lang="en-US" sz="2000" b="1" dirty="0"/>
              <a:t>get started </a:t>
            </a:r>
            <a:r>
              <a:rPr lang="en-US" sz="2000" dirty="0"/>
              <a:t>with my assignment?</a:t>
            </a:r>
          </a:p>
          <a:p>
            <a:pPr marL="0" indent="0">
              <a:buNone/>
            </a:pPr>
            <a:r>
              <a:rPr lang="en-US" sz="2000" dirty="0"/>
              <a:t>How do I formulate my research topic </a:t>
            </a:r>
            <a:r>
              <a:rPr lang="en-US" sz="2000" b="1" dirty="0"/>
              <a:t>more precisely</a:t>
            </a:r>
            <a:r>
              <a:rPr lang="en-US" sz="2000" dirty="0"/>
              <a:t>?</a:t>
            </a:r>
          </a:p>
          <a:p>
            <a:pPr marL="0" indent="0">
              <a:buNone/>
            </a:pPr>
            <a:r>
              <a:rPr lang="en-US" sz="2000" dirty="0"/>
              <a:t>I have difficulty </a:t>
            </a:r>
            <a:r>
              <a:rPr lang="en-US" sz="2000" b="1" dirty="0"/>
              <a:t>integrating information </a:t>
            </a:r>
            <a:r>
              <a:rPr lang="en-US" sz="2000" dirty="0"/>
              <a:t>from sources in my own text.</a:t>
            </a:r>
          </a:p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b="1" dirty="0"/>
              <a:t>structure</a:t>
            </a:r>
            <a:r>
              <a:rPr lang="en-US" sz="2000" dirty="0"/>
              <a:t> of my text could be better, but I’m not sure how to fix it.</a:t>
            </a:r>
          </a:p>
          <a:p>
            <a:pPr marL="0" indent="0">
              <a:buNone/>
            </a:pPr>
            <a:r>
              <a:rPr lang="en-US" sz="2000" dirty="0"/>
              <a:t>My supervisor says my </a:t>
            </a:r>
            <a:r>
              <a:rPr lang="en-US" sz="2000" b="1" dirty="0"/>
              <a:t>writing style </a:t>
            </a:r>
            <a:r>
              <a:rPr lang="en-US" sz="2000" dirty="0"/>
              <a:t>is too elaborate.</a:t>
            </a:r>
          </a:p>
          <a:p>
            <a:pPr marL="0" indent="0">
              <a:buNone/>
            </a:pPr>
            <a:r>
              <a:rPr lang="en-US" sz="2000" dirty="0"/>
              <a:t>My </a:t>
            </a:r>
            <a:r>
              <a:rPr lang="en-US" sz="2000" b="1" dirty="0"/>
              <a:t>deadline</a:t>
            </a:r>
            <a:r>
              <a:rPr lang="en-US" sz="2000" dirty="0"/>
              <a:t> is coming up, how do I make the best use of the time I have left?</a:t>
            </a:r>
          </a:p>
          <a:p>
            <a:pPr marL="0" indent="0">
              <a:buNone/>
            </a:pPr>
            <a:r>
              <a:rPr lang="en-US" sz="2000" dirty="0"/>
              <a:t>I’m </a:t>
            </a:r>
            <a:r>
              <a:rPr lang="en-US" sz="2000" b="1" dirty="0"/>
              <a:t>stuck</a:t>
            </a:r>
            <a:r>
              <a:rPr lang="en-US" sz="2000" dirty="0"/>
              <a:t> and don’t know how to start writing again.</a:t>
            </a:r>
          </a:p>
          <a:p>
            <a:pPr marL="0" indent="0">
              <a:buNone/>
            </a:pPr>
            <a:r>
              <a:rPr lang="en-US" sz="2000" dirty="0"/>
              <a:t>I got </a:t>
            </a:r>
            <a:r>
              <a:rPr lang="en-US" sz="2000" b="1" dirty="0"/>
              <a:t>feedback</a:t>
            </a:r>
            <a:r>
              <a:rPr lang="en-US" sz="2000" dirty="0"/>
              <a:t> and would like to discuss my options for processing it.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928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8800" y="224384"/>
            <a:ext cx="11107200" cy="705713"/>
          </a:xfrm>
        </p:spPr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get in </a:t>
            </a:r>
            <a:r>
              <a:rPr lang="nl-NL" dirty="0" err="1"/>
              <a:t>touch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20"/>
          </p:nvPr>
        </p:nvSpPr>
        <p:spPr>
          <a:xfrm>
            <a:off x="712283" y="1455546"/>
            <a:ext cx="5864363" cy="4057650"/>
          </a:xfrm>
        </p:spPr>
        <p:txBody>
          <a:bodyPr/>
          <a:lstStyle/>
          <a:p>
            <a:r>
              <a:rPr lang="nl-NL" sz="2400" dirty="0" err="1"/>
              <a:t>Book</a:t>
            </a:r>
            <a:r>
              <a:rPr lang="nl-NL" sz="2400" dirty="0"/>
              <a:t> a </a:t>
            </a:r>
            <a:r>
              <a:rPr lang="nl-NL" sz="2400" dirty="0" err="1"/>
              <a:t>session</a:t>
            </a:r>
            <a:r>
              <a:rPr lang="nl-NL" sz="2400" dirty="0"/>
              <a:t> via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b="1" dirty="0" err="1"/>
              <a:t>application</a:t>
            </a:r>
            <a:r>
              <a:rPr lang="nl-NL" sz="2400" b="1" dirty="0"/>
              <a:t> form or</a:t>
            </a:r>
            <a:r>
              <a:rPr lang="nl-NL" sz="2400" dirty="0"/>
              <a:t> </a:t>
            </a:r>
            <a:r>
              <a:rPr lang="nl-NL" sz="2400" dirty="0" err="1"/>
              <a:t>send</a:t>
            </a:r>
            <a:r>
              <a:rPr lang="nl-NL" sz="2400" dirty="0"/>
              <a:t> </a:t>
            </a:r>
            <a:r>
              <a:rPr lang="nl-NL" sz="2400" dirty="0" err="1"/>
              <a:t>an</a:t>
            </a:r>
            <a:r>
              <a:rPr lang="nl-NL" sz="2400" dirty="0"/>
              <a:t> </a:t>
            </a:r>
            <a:r>
              <a:rPr lang="nl-NL" sz="2400" b="1" dirty="0"/>
              <a:t>email</a:t>
            </a:r>
            <a:r>
              <a:rPr lang="nl-NL" sz="2400" dirty="0"/>
              <a:t>!</a:t>
            </a:r>
          </a:p>
          <a:p>
            <a:endParaRPr lang="nl-NL" sz="2400" dirty="0"/>
          </a:p>
          <a:p>
            <a:r>
              <a:rPr lang="nl-NL" sz="2400"/>
              <a:t>Wur.eu/</a:t>
            </a:r>
            <a:r>
              <a:rPr lang="nl-NL" sz="2400" dirty="0" err="1"/>
              <a:t>writinglab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writinglab@wur.nl</a:t>
            </a:r>
          </a:p>
          <a:p>
            <a:endParaRPr lang="nl-NL" sz="2400" dirty="0"/>
          </a:p>
          <a:p>
            <a:r>
              <a:rPr lang="nl-NL" sz="2400" dirty="0"/>
              <a:t>Forum Library, room 260</a:t>
            </a:r>
          </a:p>
        </p:txBody>
      </p:sp>
      <p:pic>
        <p:nvPicPr>
          <p:cNvPr id="6" name="Picture 5" descr="A blue background with qr code&#10;&#10;AI-generated content may be incorrect.">
            <a:extLst>
              <a:ext uri="{FF2B5EF4-FFF2-40B4-BE49-F238E27FC236}">
                <a16:creationId xmlns:a16="http://schemas.microsoft.com/office/drawing/2014/main" id="{B43E1AA2-0BFD-323E-D710-D8CD35414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t="8678" r="72370" b="77627"/>
          <a:stretch/>
        </p:blipFill>
        <p:spPr>
          <a:xfrm rot="629775">
            <a:off x="8181905" y="2340286"/>
            <a:ext cx="2033604" cy="1969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0DACF9-A513-5986-C4F6-83E3E2FF4FE7}"/>
              </a:ext>
            </a:extLst>
          </p:cNvPr>
          <p:cNvSpPr txBox="1"/>
          <p:nvPr/>
        </p:nvSpPr>
        <p:spPr>
          <a:xfrm rot="661320">
            <a:off x="7927740" y="4592846"/>
            <a:ext cx="1923925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>
                <a:solidFill>
                  <a:schemeClr val="tx2"/>
                </a:solidFill>
                <a:latin typeface="Ink Free" panose="03080402000500000000" pitchFamily="66" charset="0"/>
              </a:rPr>
              <a:t>Visit the website!</a:t>
            </a:r>
          </a:p>
        </p:txBody>
      </p:sp>
    </p:spTree>
    <p:extLst>
      <p:ext uri="{BB962C8B-B14F-4D97-AF65-F5344CB8AC3E}">
        <p14:creationId xmlns:p14="http://schemas.microsoft.com/office/powerpoint/2010/main" val="6373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8800" y="224384"/>
            <a:ext cx="11107200" cy="705713"/>
          </a:xfrm>
        </p:spPr>
        <p:txBody>
          <a:bodyPr wrap="square" anchor="t">
            <a:normAutofit/>
          </a:bodyPr>
          <a:lstStyle/>
          <a:p>
            <a:r>
              <a:rPr lang="nl-NL" dirty="0"/>
              <a:t>Wageningen Writing Lab</a:t>
            </a:r>
          </a:p>
        </p:txBody>
      </p:sp>
      <p:sp>
        <p:nvSpPr>
          <p:cNvPr id="16401" name="Slide Number Placeholder 2">
            <a:extLst>
              <a:ext uri="{FF2B5EF4-FFF2-40B4-BE49-F238E27FC236}">
                <a16:creationId xmlns:a16="http://schemas.microsoft.com/office/drawing/2014/main" id="{74B46CA5-81E6-5A7A-44BB-60F1749B30E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84800" y="6364800"/>
            <a:ext cx="624000" cy="164251"/>
          </a:xfrm>
        </p:spPr>
        <p:txBody>
          <a:bodyPr/>
          <a:lstStyle/>
          <a:p>
            <a:pPr algn="r">
              <a:spcAft>
                <a:spcPts val="600"/>
              </a:spcAft>
            </a:pPr>
            <a:fld id="{F25965E0-7062-474C-8671-DB3A3CE669B0}" type="slidenum">
              <a:rPr lang="nl-NL" smtClean="0"/>
              <a:pPr algn="r">
                <a:spcAft>
                  <a:spcPts val="600"/>
                </a:spcAft>
              </a:pPr>
              <a:t>4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7599" y="1060175"/>
            <a:ext cx="11107199" cy="4887660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nl-NL" dirty="0"/>
              <a:t>om </a:t>
            </a:r>
            <a:r>
              <a:rPr lang="nl-NL" b="1" dirty="0"/>
              <a:t>vaardiger</a:t>
            </a:r>
            <a:r>
              <a:rPr lang="nl-NL" dirty="0"/>
              <a:t> en </a:t>
            </a:r>
            <a:r>
              <a:rPr lang="nl-NL" b="1" dirty="0"/>
              <a:t>met meer vertrouwen</a:t>
            </a:r>
            <a:r>
              <a:rPr lang="nl-NL" dirty="0"/>
              <a:t> academische teksten te schrijven</a:t>
            </a:r>
          </a:p>
          <a:p>
            <a:pPr marL="0" indent="0">
              <a:buNone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een-op-een </a:t>
            </a:r>
            <a:r>
              <a:rPr lang="nl-NL" b="1" dirty="0"/>
              <a:t>coaching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voor </a:t>
            </a:r>
            <a:r>
              <a:rPr lang="nl-NL" b="1" dirty="0"/>
              <a:t>alle WUR-studenten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met </a:t>
            </a:r>
            <a:r>
              <a:rPr lang="nl-NL" b="1" dirty="0"/>
              <a:t>elke schrijfopdracht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 </a:t>
            </a:r>
            <a:r>
              <a:rPr lang="nl-NL" b="1" dirty="0"/>
              <a:t>elke fase van je schrijfproces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/>
              <a:t>45 minuten </a:t>
            </a:r>
            <a:r>
              <a:rPr lang="nl-NL" dirty="0"/>
              <a:t>per sessie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op </a:t>
            </a:r>
            <a:r>
              <a:rPr lang="nl-NL" b="1" dirty="0"/>
              <a:t>campus en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/>
              <a:t>gratis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5" name="Tijdelijke aanduiding voor afbeelding 9">
            <a:extLst>
              <a:ext uri="{FF2B5EF4-FFF2-40B4-BE49-F238E27FC236}">
                <a16:creationId xmlns:a16="http://schemas.microsoft.com/office/drawing/2014/main" id="{496885F6-1191-0E5B-1141-F6BB6CD931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7" r="-1" b="-1"/>
          <a:stretch/>
        </p:blipFill>
        <p:spPr>
          <a:xfrm>
            <a:off x="6980237" y="2238837"/>
            <a:ext cx="3229601" cy="2380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8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8800" y="224384"/>
            <a:ext cx="11107200" cy="705713"/>
          </a:xfrm>
        </p:spPr>
        <p:txBody>
          <a:bodyPr anchor="b"/>
          <a:lstStyle/>
          <a:p>
            <a:r>
              <a:rPr lang="en-US" dirty="0"/>
              <a:t>Met wat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? (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paar</a:t>
            </a:r>
            <a:r>
              <a:rPr lang="en-US" dirty="0"/>
              <a:t> </a:t>
            </a:r>
            <a:r>
              <a:rPr lang="en-US" dirty="0" err="1"/>
              <a:t>voorbeelden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36D383-20FD-B8F5-2AE0-C5AC904107DB}"/>
              </a:ext>
            </a:extLst>
          </p:cNvPr>
          <p:cNvSpPr/>
          <p:nvPr/>
        </p:nvSpPr>
        <p:spPr>
          <a:xfrm>
            <a:off x="361950" y="6057900"/>
            <a:ext cx="2816054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 err="1">
              <a:solidFill>
                <a:schemeClr val="tx1"/>
              </a:solidFill>
            </a:endParaRPr>
          </a:p>
        </p:txBody>
      </p:sp>
      <p:sp>
        <p:nvSpPr>
          <p:cNvPr id="19" name="Tijdelijke aanduiding voor tekst 2">
            <a:extLst>
              <a:ext uri="{FF2B5EF4-FFF2-40B4-BE49-F238E27FC236}">
                <a16:creationId xmlns:a16="http://schemas.microsoft.com/office/drawing/2014/main" id="{0C2B18AE-BA9F-F6E6-C641-D9314C54181D}"/>
              </a:ext>
            </a:extLst>
          </p:cNvPr>
          <p:cNvSpPr txBox="1">
            <a:spLocks/>
          </p:cNvSpPr>
          <p:nvPr/>
        </p:nvSpPr>
        <p:spPr>
          <a:xfrm>
            <a:off x="712283" y="1455545"/>
            <a:ext cx="10594625" cy="4980423"/>
          </a:xfrm>
          <a:prstGeom prst="rect">
            <a:avLst/>
          </a:prstGeom>
        </p:spPr>
        <p:txBody>
          <a:bodyPr/>
          <a:lstStyle>
            <a:lvl1pPr marL="336542" indent="-336542" algn="l" rtl="0" eaLnBrk="1" fontAlgn="base" hangingPunct="1">
              <a:lnSpc>
                <a:spcPts val="3200"/>
              </a:lnSpc>
              <a:spcBef>
                <a:spcPts val="1467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4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1310185" indent="-380990" algn="l" rtl="0" eaLnBrk="1" fontAlgn="base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4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2506071" indent="-425440" algn="l" rtl="0" eaLnBrk="1" fontAlgn="base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4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3589777" indent="-480472" algn="l" rtl="0" eaLnBrk="1" fontAlgn="base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4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4540137" indent="-469888" algn="l" rtl="0" eaLnBrk="1" fontAlgn="base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4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Hoe begin </a:t>
            </a:r>
            <a:r>
              <a:rPr lang="en-US" sz="2000" b="1" dirty="0" err="1"/>
              <a:t>ik</a:t>
            </a:r>
            <a:r>
              <a:rPr lang="en-US" sz="2000" b="1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</a:t>
            </a:r>
            <a:r>
              <a:rPr lang="en-US" sz="2000" dirty="0" err="1"/>
              <a:t>mijn</a:t>
            </a:r>
            <a:r>
              <a:rPr lang="en-US" sz="2000" dirty="0"/>
              <a:t> </a:t>
            </a:r>
            <a:r>
              <a:rPr lang="en-US" sz="2000" dirty="0" err="1"/>
              <a:t>schrijfopdracht</a:t>
            </a:r>
            <a:r>
              <a:rPr lang="en-US" sz="2000" dirty="0"/>
              <a:t>?</a:t>
            </a:r>
          </a:p>
          <a:p>
            <a:pPr marL="0" indent="0">
              <a:buNone/>
            </a:pPr>
            <a:r>
              <a:rPr lang="en-US" sz="2000" dirty="0"/>
              <a:t>Hoe </a:t>
            </a:r>
            <a:r>
              <a:rPr lang="en-US" sz="2000" b="1" dirty="0" err="1"/>
              <a:t>formuleer</a:t>
            </a:r>
            <a:r>
              <a:rPr lang="en-US" sz="2000" b="1" dirty="0"/>
              <a:t> </a:t>
            </a:r>
            <a:r>
              <a:rPr lang="en-US" sz="2000" b="1" dirty="0" err="1"/>
              <a:t>ik</a:t>
            </a:r>
            <a:r>
              <a:rPr lang="en-US" sz="2000" b="1" dirty="0"/>
              <a:t> </a:t>
            </a:r>
            <a:r>
              <a:rPr lang="en-US" sz="2000" b="1" dirty="0" err="1"/>
              <a:t>mijn</a:t>
            </a:r>
            <a:r>
              <a:rPr lang="en-US" sz="2000" b="1" dirty="0"/>
              <a:t> </a:t>
            </a:r>
            <a:r>
              <a:rPr lang="en-US" sz="2000" b="1" dirty="0" err="1"/>
              <a:t>onderzoeksvraag</a:t>
            </a:r>
            <a:r>
              <a:rPr lang="en-US" sz="2000" b="1" dirty="0"/>
              <a:t> </a:t>
            </a:r>
            <a:r>
              <a:rPr lang="en-US" sz="2000" dirty="0" err="1"/>
              <a:t>nauwkeuriger</a:t>
            </a:r>
            <a:r>
              <a:rPr lang="en-US" sz="2000" dirty="0"/>
              <a:t>?</a:t>
            </a:r>
          </a:p>
          <a:p>
            <a:pPr marL="0" indent="0">
              <a:buNone/>
            </a:pPr>
            <a:r>
              <a:rPr lang="en-US" sz="2000" dirty="0" err="1"/>
              <a:t>Ik</a:t>
            </a:r>
            <a:r>
              <a:rPr lang="en-US" sz="2000" dirty="0"/>
              <a:t> </a:t>
            </a:r>
            <a:r>
              <a:rPr lang="en-US" sz="2000" dirty="0" err="1"/>
              <a:t>vind</a:t>
            </a:r>
            <a:r>
              <a:rPr lang="en-US" sz="2000" dirty="0"/>
              <a:t> het </a:t>
            </a:r>
            <a:r>
              <a:rPr lang="en-US" sz="2000" dirty="0" err="1"/>
              <a:t>moeilijk</a:t>
            </a:r>
            <a:r>
              <a:rPr lang="en-US" sz="2000" dirty="0"/>
              <a:t> om </a:t>
            </a:r>
            <a:r>
              <a:rPr lang="en-US" sz="2000" b="1" dirty="0" err="1"/>
              <a:t>informatie</a:t>
            </a:r>
            <a:r>
              <a:rPr lang="en-US" sz="2000" b="1" dirty="0"/>
              <a:t> </a:t>
            </a:r>
            <a:r>
              <a:rPr lang="en-US" sz="2000" b="1" dirty="0" err="1"/>
              <a:t>uit</a:t>
            </a:r>
            <a:r>
              <a:rPr lang="en-US" sz="2000" b="1" dirty="0"/>
              <a:t> </a:t>
            </a:r>
            <a:r>
              <a:rPr lang="en-US" sz="2000" b="1" dirty="0" err="1"/>
              <a:t>bronnen</a:t>
            </a:r>
            <a:r>
              <a:rPr lang="en-US" sz="2000" b="1" dirty="0"/>
              <a:t> </a:t>
            </a:r>
            <a:r>
              <a:rPr lang="en-US" sz="2000" dirty="0"/>
              <a:t>in </a:t>
            </a:r>
            <a:r>
              <a:rPr lang="en-US" sz="2000" dirty="0" err="1"/>
              <a:t>mijn</a:t>
            </a:r>
            <a:r>
              <a:rPr lang="en-US" sz="2000" dirty="0"/>
              <a:t> </a:t>
            </a:r>
            <a:r>
              <a:rPr lang="en-US" sz="2000" dirty="0" err="1"/>
              <a:t>tekst</a:t>
            </a:r>
            <a:r>
              <a:rPr lang="en-US" sz="2000" dirty="0"/>
              <a:t> te </a:t>
            </a:r>
            <a:r>
              <a:rPr lang="en-US" sz="2000" b="1" dirty="0" err="1"/>
              <a:t>verwerken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De </a:t>
            </a:r>
            <a:r>
              <a:rPr lang="en-US" sz="2000" b="1" dirty="0" err="1"/>
              <a:t>structuur</a:t>
            </a:r>
            <a:r>
              <a:rPr lang="en-US" sz="2000" dirty="0"/>
              <a:t> van </a:t>
            </a:r>
            <a:r>
              <a:rPr lang="en-US" sz="2000" dirty="0" err="1"/>
              <a:t>mijn</a:t>
            </a:r>
            <a:r>
              <a:rPr lang="en-US" sz="2000" dirty="0"/>
              <a:t> </a:t>
            </a:r>
            <a:r>
              <a:rPr lang="en-US" sz="2000" dirty="0" err="1"/>
              <a:t>tekst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beter</a:t>
            </a:r>
            <a:r>
              <a:rPr lang="en-US" sz="2000" dirty="0"/>
              <a:t>, maar hoe </a:t>
            </a:r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n-US" sz="2000" dirty="0" err="1"/>
              <a:t>ik</a:t>
            </a:r>
            <a:r>
              <a:rPr lang="en-US" sz="2000" dirty="0"/>
              <a:t>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?</a:t>
            </a:r>
          </a:p>
          <a:p>
            <a:pPr marL="0" indent="0">
              <a:buNone/>
            </a:pPr>
            <a:r>
              <a:rPr lang="en-US" sz="2000" dirty="0" err="1"/>
              <a:t>Mijn</a:t>
            </a:r>
            <a:r>
              <a:rPr lang="en-US" sz="2000" dirty="0"/>
              <a:t> docent </a:t>
            </a:r>
            <a:r>
              <a:rPr lang="en-US" sz="2000" dirty="0" err="1"/>
              <a:t>vindt</a:t>
            </a:r>
            <a:r>
              <a:rPr lang="en-US" sz="2000" dirty="0"/>
              <a:t> </a:t>
            </a:r>
            <a:r>
              <a:rPr lang="en-US" sz="2000" dirty="0" err="1"/>
              <a:t>mijn</a:t>
            </a:r>
            <a:r>
              <a:rPr lang="en-US" sz="2000" dirty="0"/>
              <a:t> </a:t>
            </a:r>
            <a:r>
              <a:rPr lang="en-US" sz="2000" b="1" dirty="0" err="1"/>
              <a:t>schrijfstijl</a:t>
            </a:r>
            <a:r>
              <a:rPr lang="en-US" sz="2000" b="1" dirty="0"/>
              <a:t> </a:t>
            </a:r>
            <a:r>
              <a:rPr lang="en-US" sz="2000" dirty="0"/>
              <a:t>te </a:t>
            </a:r>
            <a:r>
              <a:rPr lang="en-US" sz="2000" dirty="0" err="1"/>
              <a:t>vaag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subjectief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De </a:t>
            </a:r>
            <a:r>
              <a:rPr lang="en-US" sz="2000" b="1" dirty="0"/>
              <a:t>deadline</a:t>
            </a:r>
            <a:r>
              <a:rPr lang="en-US" sz="2000" dirty="0"/>
              <a:t> </a:t>
            </a:r>
            <a:r>
              <a:rPr lang="en-US" sz="2000" dirty="0" err="1"/>
              <a:t>nadert</a:t>
            </a:r>
            <a:r>
              <a:rPr lang="en-US" sz="2000" dirty="0"/>
              <a:t>, hoe </a:t>
            </a:r>
            <a:r>
              <a:rPr lang="en-US" sz="2000" dirty="0" err="1"/>
              <a:t>benut</a:t>
            </a:r>
            <a:r>
              <a:rPr lang="en-US" sz="2000" dirty="0"/>
              <a:t> </a:t>
            </a:r>
            <a:r>
              <a:rPr lang="en-US" sz="2000" dirty="0" err="1"/>
              <a:t>ik</a:t>
            </a:r>
            <a:r>
              <a:rPr lang="en-US" sz="2000" dirty="0"/>
              <a:t> de </a:t>
            </a:r>
            <a:r>
              <a:rPr lang="en-US" sz="2000" dirty="0" err="1"/>
              <a:t>resterende</a:t>
            </a:r>
            <a:r>
              <a:rPr lang="en-US" sz="2000" dirty="0"/>
              <a:t> </a:t>
            </a:r>
            <a:r>
              <a:rPr lang="en-US" sz="2000" dirty="0" err="1"/>
              <a:t>tijd</a:t>
            </a:r>
            <a:r>
              <a:rPr lang="en-US" sz="2000" dirty="0"/>
              <a:t> het </a:t>
            </a:r>
            <a:r>
              <a:rPr lang="en-US" sz="2000" dirty="0" err="1"/>
              <a:t>beste</a:t>
            </a:r>
            <a:r>
              <a:rPr lang="en-US" sz="2000" dirty="0"/>
              <a:t>?</a:t>
            </a:r>
          </a:p>
          <a:p>
            <a:pPr marL="0" indent="0">
              <a:buNone/>
            </a:pPr>
            <a:r>
              <a:rPr lang="en-US" sz="2000" b="1" dirty="0" err="1"/>
              <a:t>Ik</a:t>
            </a:r>
            <a:r>
              <a:rPr lang="en-US" sz="2000" b="1" dirty="0"/>
              <a:t> zit vast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weet</a:t>
            </a:r>
            <a:r>
              <a:rPr lang="en-US" sz="2000" dirty="0"/>
              <a:t> </a:t>
            </a:r>
            <a:r>
              <a:rPr lang="en-US" sz="2000" dirty="0" err="1"/>
              <a:t>niet</a:t>
            </a:r>
            <a:r>
              <a:rPr lang="en-US" sz="2000" dirty="0"/>
              <a:t> hoe </a:t>
            </a:r>
            <a:r>
              <a:rPr lang="en-US" sz="2000" dirty="0" err="1"/>
              <a:t>ik</a:t>
            </a:r>
            <a:r>
              <a:rPr lang="en-US" sz="2000" dirty="0"/>
              <a:t> nu </a:t>
            </a:r>
            <a:r>
              <a:rPr lang="en-US" sz="2000" dirty="0" err="1"/>
              <a:t>verder</a:t>
            </a:r>
            <a:r>
              <a:rPr lang="en-US" sz="2000" dirty="0"/>
              <a:t> </a:t>
            </a:r>
            <a:r>
              <a:rPr lang="en-US" sz="2000" dirty="0" err="1"/>
              <a:t>moet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nl-NL" sz="2000" dirty="0"/>
              <a:t>Ik heb </a:t>
            </a:r>
            <a:r>
              <a:rPr lang="nl-NL" sz="2000" b="1" dirty="0"/>
              <a:t>feedback </a:t>
            </a:r>
            <a:r>
              <a:rPr lang="nl-NL" sz="2000" dirty="0"/>
              <a:t>gekregen en wil bespreken hoe ik die kan verwerken.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91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8800" y="224384"/>
            <a:ext cx="11107200" cy="705713"/>
          </a:xfrm>
        </p:spPr>
        <p:txBody>
          <a:bodyPr/>
          <a:lstStyle/>
          <a:p>
            <a:r>
              <a:rPr lang="nl-NL" dirty="0"/>
              <a:t>Zo leg je contact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20"/>
          </p:nvPr>
        </p:nvSpPr>
        <p:spPr>
          <a:xfrm>
            <a:off x="712284" y="1455546"/>
            <a:ext cx="5622256" cy="4481428"/>
          </a:xfrm>
        </p:spPr>
        <p:txBody>
          <a:bodyPr/>
          <a:lstStyle/>
          <a:p>
            <a:r>
              <a:rPr lang="nl-NL" sz="2400" dirty="0"/>
              <a:t>Maak een afspraak via het </a:t>
            </a:r>
            <a:r>
              <a:rPr lang="nl-NL" sz="2400" b="1" dirty="0"/>
              <a:t>inschrijvingsformulier</a:t>
            </a:r>
            <a:r>
              <a:rPr lang="nl-NL" sz="2400" dirty="0"/>
              <a:t> </a:t>
            </a:r>
            <a:r>
              <a:rPr lang="nl-NL" sz="2400" b="1" dirty="0"/>
              <a:t>of</a:t>
            </a:r>
            <a:r>
              <a:rPr lang="nl-NL" sz="2400" dirty="0"/>
              <a:t> stuur een </a:t>
            </a:r>
            <a:r>
              <a:rPr lang="nl-NL" sz="2400" b="1" dirty="0"/>
              <a:t>mailtje</a:t>
            </a:r>
            <a:r>
              <a:rPr lang="nl-NL" sz="2400" dirty="0"/>
              <a:t>.</a:t>
            </a:r>
          </a:p>
          <a:p>
            <a:endParaRPr lang="nl-NL" sz="2400" dirty="0"/>
          </a:p>
          <a:p>
            <a:r>
              <a:rPr lang="nl-NL" sz="2400" dirty="0"/>
              <a:t>Wur.nl/</a:t>
            </a:r>
            <a:r>
              <a:rPr lang="nl-NL" sz="2400" dirty="0" err="1"/>
              <a:t>writinglab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writinglab@wur.nl</a:t>
            </a:r>
          </a:p>
          <a:p>
            <a:endParaRPr lang="nl-NL" sz="2400" dirty="0"/>
          </a:p>
          <a:p>
            <a:r>
              <a:rPr lang="nl-NL" sz="2400" dirty="0"/>
              <a:t>Forum Bibliotheek, kamer 260</a:t>
            </a:r>
          </a:p>
        </p:txBody>
      </p:sp>
      <p:pic>
        <p:nvPicPr>
          <p:cNvPr id="6" name="Picture 5" descr="A blue background with qr code&#10;&#10;AI-generated content may be incorrect.">
            <a:extLst>
              <a:ext uri="{FF2B5EF4-FFF2-40B4-BE49-F238E27FC236}">
                <a16:creationId xmlns:a16="http://schemas.microsoft.com/office/drawing/2014/main" id="{B43E1AA2-0BFD-323E-D710-D8CD35414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t="8678" r="72370" b="77627"/>
          <a:stretch/>
        </p:blipFill>
        <p:spPr>
          <a:xfrm rot="629775">
            <a:off x="8181905" y="2340286"/>
            <a:ext cx="2033604" cy="1969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0DACF9-A513-5986-C4F6-83E3E2FF4FE7}"/>
              </a:ext>
            </a:extLst>
          </p:cNvPr>
          <p:cNvSpPr txBox="1"/>
          <p:nvPr/>
        </p:nvSpPr>
        <p:spPr>
          <a:xfrm rot="661320">
            <a:off x="7886064" y="4592846"/>
            <a:ext cx="200728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err="1">
                <a:solidFill>
                  <a:schemeClr val="tx2"/>
                </a:solidFill>
                <a:latin typeface="Ink Free" panose="03080402000500000000" pitchFamily="66" charset="0"/>
              </a:rPr>
              <a:t>Bezoek</a:t>
            </a:r>
            <a:r>
              <a:rPr lang="en-US" b="1" dirty="0">
                <a:solidFill>
                  <a:schemeClr val="tx2"/>
                </a:solidFill>
                <a:latin typeface="Ink Free" panose="03080402000500000000" pitchFamily="66" charset="0"/>
              </a:rPr>
              <a:t> de website</a:t>
            </a:r>
          </a:p>
        </p:txBody>
      </p:sp>
    </p:spTree>
    <p:extLst>
      <p:ext uri="{BB962C8B-B14F-4D97-AF65-F5344CB8AC3E}">
        <p14:creationId xmlns:p14="http://schemas.microsoft.com/office/powerpoint/2010/main" val="190876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ageningen UR">
  <a:themeElements>
    <a:clrScheme name="WUR 2022">
      <a:dk1>
        <a:srgbClr val="005172"/>
      </a:dk1>
      <a:lt1>
        <a:srgbClr val="FFFFFF"/>
      </a:lt1>
      <a:dk2>
        <a:srgbClr val="008A00"/>
      </a:dk2>
      <a:lt2>
        <a:srgbClr val="005172"/>
      </a:lt2>
      <a:accent1>
        <a:srgbClr val="6AADE4"/>
      </a:accent1>
      <a:accent2>
        <a:srgbClr val="D0B972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549F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0B728087-C6F2-4F8A-9513-42B68AC7559B}" vid="{CEACC560-3EC5-46BA-BBB0-2A2E53FB9F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768332-ec47-4588-8ca1-d76bd1ba06f5">
      <Terms xmlns="http://schemas.microsoft.com/office/infopath/2007/PartnerControls"/>
    </lcf76f155ced4ddcb4097134ff3c332f>
    <TaxCatchAll xmlns="a2ab0b26-054b-45d9-ae79-c1847c32e7c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C39B9E6040CB4CB723C503A33804B9" ma:contentTypeVersion="13" ma:contentTypeDescription="Create a new document." ma:contentTypeScope="" ma:versionID="1348d4859ccaae5a7411c23c32755171">
  <xsd:schema xmlns:xsd="http://www.w3.org/2001/XMLSchema" xmlns:xs="http://www.w3.org/2001/XMLSchema" xmlns:p="http://schemas.microsoft.com/office/2006/metadata/properties" xmlns:ns2="a8768332-ec47-4588-8ca1-d76bd1ba06f5" xmlns:ns3="a2ab0b26-054b-45d9-ae79-c1847c32e7cb" targetNamespace="http://schemas.microsoft.com/office/2006/metadata/properties" ma:root="true" ma:fieldsID="fffb8d485d3bf015a15e47d5dccf0fcd" ns2:_="" ns3:_="">
    <xsd:import namespace="a8768332-ec47-4588-8ca1-d76bd1ba06f5"/>
    <xsd:import namespace="a2ab0b26-054b-45d9-ae79-c1847c32e7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68332-ec47-4588-8ca1-d76bd1ba06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ec99919-4982-4388-8a64-83a11d2ca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b0b26-054b-45d9-ae79-c1847c32e7c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04ed1f-ebce-40d6-9b7d-2f2d3100e344}" ma:internalName="TaxCatchAll" ma:showField="CatchAllData" ma:web="a2ab0b26-054b-45d9-ae79-c1847c32e7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FC33CB-1752-4118-B25C-99BAE74EB9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9AB7E7-85BF-4849-996D-F8F2FEDF99F6}">
  <ds:schemaRefs>
    <ds:schemaRef ds:uri="http://schemas.microsoft.com/office/2006/metadata/properties"/>
    <ds:schemaRef ds:uri="http://schemas.microsoft.com/office/infopath/2007/PartnerControls"/>
    <ds:schemaRef ds:uri="a8768332-ec47-4588-8ca1-d76bd1ba06f5"/>
    <ds:schemaRef ds:uri="a2ab0b26-054b-45d9-ae79-c1847c32e7cb"/>
  </ds:schemaRefs>
</ds:datastoreItem>
</file>

<file path=customXml/itemProps3.xml><?xml version="1.0" encoding="utf-8"?>
<ds:datastoreItem xmlns:ds="http://schemas.openxmlformats.org/officeDocument/2006/customXml" ds:itemID="{ABC7EF00-D2B2-4445-B71E-ED03FA4C3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768332-ec47-4588-8ca1-d76bd1ba06f5"/>
    <ds:schemaRef ds:uri="a2ab0b26-054b-45d9-ae79-c1847c32e7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371</Words>
  <Application>Microsoft Office PowerPoint</Application>
  <PresentationFormat>Widescreen</PresentationFormat>
  <Paragraphs>68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Ink Free</vt:lpstr>
      <vt:lpstr>Verdana</vt:lpstr>
      <vt:lpstr>Wingdings</vt:lpstr>
      <vt:lpstr>Wageningen UR</vt:lpstr>
      <vt:lpstr>Wageningen Writing Lab</vt:lpstr>
      <vt:lpstr>With what questions? (a few examples)</vt:lpstr>
      <vt:lpstr>How to get in touch</vt:lpstr>
      <vt:lpstr>Wageningen Writing Lab</vt:lpstr>
      <vt:lpstr>Met wat voor vragen? (een paar voorbeelden)</vt:lpstr>
      <vt:lpstr>Zo leg je contact</vt:lpstr>
    </vt:vector>
  </TitlesOfParts>
  <Company>Radboud University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Haverkate, P.M. (Nelleke)</dc:creator>
  <cp:lastModifiedBy>Lonkhuijzen, Elske van</cp:lastModifiedBy>
  <cp:revision>78</cp:revision>
  <dcterms:created xsi:type="dcterms:W3CDTF">2023-04-18T14:24:08Z</dcterms:created>
  <dcterms:modified xsi:type="dcterms:W3CDTF">2025-03-19T12:15:44Z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0x0101009DC39B9E6040CB4CB723C503A33804B9</vt:lpwstr>
  </property>
  <property fmtid="{D5CDD505-2E9C-101B-9397-08002B2CF9AE}" pid="3" name="MediaServiceImageTags">
    <vt:lpwstr/>
  </property>
</Properties>
</file>