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sldIdLst>
    <p:sldId id="260" r:id="rId5"/>
    <p:sldId id="261" r:id="rId6"/>
    <p:sldId id="267" r:id="rId7"/>
    <p:sldId id="270" r:id="rId8"/>
    <p:sldId id="273" r:id="rId9"/>
    <p:sldId id="275" r:id="rId10"/>
    <p:sldId id="277" r:id="rId11"/>
    <p:sldId id="278" r:id="rId12"/>
    <p:sldId id="281" r:id="rId13"/>
    <p:sldId id="282" r:id="rId14"/>
    <p:sldId id="284" r:id="rId15"/>
    <p:sldId id="287" r:id="rId16"/>
    <p:sldId id="286" r:id="rId17"/>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8A4F240-1E32-4676-ABBC-EC8F68236B0A}">
          <p14:sldIdLst>
            <p14:sldId id="260"/>
            <p14:sldId id="261"/>
            <p14:sldId id="267"/>
          </p14:sldIdLst>
        </p14:section>
        <p14:section name="Boeren" id="{52061FFA-10EB-4517-B25B-D25D4F9CD655}">
          <p14:sldIdLst>
            <p14:sldId id="270"/>
            <p14:sldId id="273"/>
          </p14:sldIdLst>
        </p14:section>
        <p14:section name="Inwoners" id="{DD7E95E6-EE99-4CFB-9CD5-341A93ADDD78}">
          <p14:sldIdLst>
            <p14:sldId id="275"/>
          </p14:sldIdLst>
        </p14:section>
        <p14:section name="Stichting MIEP" id="{C53DB3F8-71DE-4322-96DD-48BF7A2DAF63}">
          <p14:sldIdLst>
            <p14:sldId id="277"/>
            <p14:sldId id="278"/>
          </p14:sldIdLst>
        </p14:section>
        <p14:section name="verbinden" id="{03F758A1-0556-4ECD-B555-7CFA4A3BFF4F}">
          <p14:sldIdLst>
            <p14:sldId id="281"/>
            <p14:sldId id="282"/>
            <p14:sldId id="284"/>
            <p14:sldId id="287"/>
            <p14:sldId id="28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93CB754-2793-40FD-88EF-D614E89A6578}" v="393" dt="2022-10-21T10:32:40.7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204" autoAdjust="0"/>
    <p:restoredTop sz="94660"/>
  </p:normalViewPr>
  <p:slideViewPr>
    <p:cSldViewPr snapToGrid="0">
      <p:cViewPr varScale="1">
        <p:scale>
          <a:sx n="83" d="100"/>
          <a:sy n="83" d="100"/>
        </p:scale>
        <p:origin x="48"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nderse, Janita" userId="27c9676f-2e47-4581-9c4a-3e0533b9e71c" providerId="ADAL" clId="{D93CB754-2793-40FD-88EF-D614E89A6578}"/>
    <pc:docChg chg="undo custSel addSld delSld modSld addSection modSection">
      <pc:chgData name="Sanderse, Janita" userId="27c9676f-2e47-4581-9c4a-3e0533b9e71c" providerId="ADAL" clId="{D93CB754-2793-40FD-88EF-D614E89A6578}" dt="2022-10-21T10:32:54.454" v="2076" actId="47"/>
      <pc:docMkLst>
        <pc:docMk/>
      </pc:docMkLst>
      <pc:sldChg chg="modSp mod">
        <pc:chgData name="Sanderse, Janita" userId="27c9676f-2e47-4581-9c4a-3e0533b9e71c" providerId="ADAL" clId="{D93CB754-2793-40FD-88EF-D614E89A6578}" dt="2022-10-21T08:55:29.420" v="1916" actId="403"/>
        <pc:sldMkLst>
          <pc:docMk/>
          <pc:sldMk cId="2170622137" sldId="261"/>
        </pc:sldMkLst>
        <pc:spChg chg="mod">
          <ac:chgData name="Sanderse, Janita" userId="27c9676f-2e47-4581-9c4a-3e0533b9e71c" providerId="ADAL" clId="{D93CB754-2793-40FD-88EF-D614E89A6578}" dt="2022-10-21T08:55:29.420" v="1916" actId="403"/>
          <ac:spMkLst>
            <pc:docMk/>
            <pc:sldMk cId="2170622137" sldId="261"/>
            <ac:spMk id="43" creationId="{690D9387-277C-4ACE-9133-D71B5686B9B6}"/>
          </ac:spMkLst>
        </pc:spChg>
        <pc:spChg chg="mod">
          <ac:chgData name="Sanderse, Janita" userId="27c9676f-2e47-4581-9c4a-3e0533b9e71c" providerId="ADAL" clId="{D93CB754-2793-40FD-88EF-D614E89A6578}" dt="2022-10-21T08:55:21.599" v="1915" actId="207"/>
          <ac:spMkLst>
            <pc:docMk/>
            <pc:sldMk cId="2170622137" sldId="261"/>
            <ac:spMk id="45" creationId="{FDC1F0AB-21BF-416F-B2DE-D98C0A576072}"/>
          </ac:spMkLst>
        </pc:spChg>
      </pc:sldChg>
      <pc:sldChg chg="del">
        <pc:chgData name="Sanderse, Janita" userId="27c9676f-2e47-4581-9c4a-3e0533b9e71c" providerId="ADAL" clId="{D93CB754-2793-40FD-88EF-D614E89A6578}" dt="2022-10-21T07:59:31.196" v="1533" actId="47"/>
        <pc:sldMkLst>
          <pc:docMk/>
          <pc:sldMk cId="4272486656" sldId="265"/>
        </pc:sldMkLst>
      </pc:sldChg>
      <pc:sldChg chg="addSp delSp modSp mod addAnim delAnim modAnim">
        <pc:chgData name="Sanderse, Janita" userId="27c9676f-2e47-4581-9c4a-3e0533b9e71c" providerId="ADAL" clId="{D93CB754-2793-40FD-88EF-D614E89A6578}" dt="2022-10-21T07:55:22.150" v="1507" actId="1035"/>
        <pc:sldMkLst>
          <pc:docMk/>
          <pc:sldMk cId="2186213918" sldId="267"/>
        </pc:sldMkLst>
        <pc:spChg chg="add mod">
          <ac:chgData name="Sanderse, Janita" userId="27c9676f-2e47-4581-9c4a-3e0533b9e71c" providerId="ADAL" clId="{D93CB754-2793-40FD-88EF-D614E89A6578}" dt="2022-10-21T07:53:48.258" v="1465" actId="1076"/>
          <ac:spMkLst>
            <pc:docMk/>
            <pc:sldMk cId="2186213918" sldId="267"/>
            <ac:spMk id="7" creationId="{8620D0C3-6D1F-459B-BC46-271363397B1E}"/>
          </ac:spMkLst>
        </pc:spChg>
        <pc:spChg chg="add del topLvl">
          <ac:chgData name="Sanderse, Janita" userId="27c9676f-2e47-4581-9c4a-3e0533b9e71c" providerId="ADAL" clId="{D93CB754-2793-40FD-88EF-D614E89A6578}" dt="2022-10-21T07:51:47.996" v="1418" actId="478"/>
          <ac:spMkLst>
            <pc:docMk/>
            <pc:sldMk cId="2186213918" sldId="267"/>
            <ac:spMk id="17" creationId="{63B14934-947F-4B82-9DC0-B86D8DD9E4D0}"/>
          </ac:spMkLst>
        </pc:spChg>
        <pc:spChg chg="mod">
          <ac:chgData name="Sanderse, Janita" userId="27c9676f-2e47-4581-9c4a-3e0533b9e71c" providerId="ADAL" clId="{D93CB754-2793-40FD-88EF-D614E89A6578}" dt="2022-10-21T07:51:54.973" v="1419"/>
          <ac:spMkLst>
            <pc:docMk/>
            <pc:sldMk cId="2186213918" sldId="267"/>
            <ac:spMk id="20" creationId="{47B4530B-47CC-40DB-8D3E-DE4E1ABAF14E}"/>
          </ac:spMkLst>
        </pc:spChg>
        <pc:spChg chg="add mod">
          <ac:chgData name="Sanderse, Janita" userId="27c9676f-2e47-4581-9c4a-3e0533b9e71c" providerId="ADAL" clId="{D93CB754-2793-40FD-88EF-D614E89A6578}" dt="2022-10-21T07:54:04.762" v="1470" actId="1076"/>
          <ac:spMkLst>
            <pc:docMk/>
            <pc:sldMk cId="2186213918" sldId="267"/>
            <ac:spMk id="23" creationId="{8BD6DA13-5B28-45EF-8F65-A1B4F7943B05}"/>
          </ac:spMkLst>
        </pc:spChg>
        <pc:spChg chg="add mod">
          <ac:chgData name="Sanderse, Janita" userId="27c9676f-2e47-4581-9c4a-3e0533b9e71c" providerId="ADAL" clId="{D93CB754-2793-40FD-88EF-D614E89A6578}" dt="2022-10-21T07:53:39.269" v="1461" actId="1076"/>
          <ac:spMkLst>
            <pc:docMk/>
            <pc:sldMk cId="2186213918" sldId="267"/>
            <ac:spMk id="25" creationId="{AE2E22F8-3E79-4527-834A-77C81BB9DFEE}"/>
          </ac:spMkLst>
        </pc:spChg>
        <pc:grpChg chg="add del mod">
          <ac:chgData name="Sanderse, Janita" userId="27c9676f-2e47-4581-9c4a-3e0533b9e71c" providerId="ADAL" clId="{D93CB754-2793-40FD-88EF-D614E89A6578}" dt="2022-10-21T07:53:19.888" v="1452" actId="478"/>
          <ac:grpSpMkLst>
            <pc:docMk/>
            <pc:sldMk cId="2186213918" sldId="267"/>
            <ac:grpSpMk id="18" creationId="{78C5A343-89C1-447E-A745-EC77E7A747B7}"/>
          </ac:grpSpMkLst>
        </pc:grpChg>
        <pc:grpChg chg="add del">
          <ac:chgData name="Sanderse, Janita" userId="27c9676f-2e47-4581-9c4a-3e0533b9e71c" providerId="ADAL" clId="{D93CB754-2793-40FD-88EF-D614E89A6578}" dt="2022-10-21T07:51:47.996" v="1418" actId="478"/>
          <ac:grpSpMkLst>
            <pc:docMk/>
            <pc:sldMk cId="2186213918" sldId="267"/>
            <ac:grpSpMk id="26" creationId="{5D666FD2-86D7-4BC5-904C-EB42F8D9AFD2}"/>
          </ac:grpSpMkLst>
        </pc:grpChg>
        <pc:grpChg chg="del">
          <ac:chgData name="Sanderse, Janita" userId="27c9676f-2e47-4581-9c4a-3e0533b9e71c" providerId="ADAL" clId="{D93CB754-2793-40FD-88EF-D614E89A6578}" dt="2022-10-21T07:53:31.053" v="1458" actId="478"/>
          <ac:grpSpMkLst>
            <pc:docMk/>
            <pc:sldMk cId="2186213918" sldId="267"/>
            <ac:grpSpMk id="27" creationId="{CC0BA83F-83D2-49E5-9119-A5276D0D6FCD}"/>
          </ac:grpSpMkLst>
        </pc:grpChg>
        <pc:grpChg chg="del">
          <ac:chgData name="Sanderse, Janita" userId="27c9676f-2e47-4581-9c4a-3e0533b9e71c" providerId="ADAL" clId="{D93CB754-2793-40FD-88EF-D614E89A6578}" dt="2022-10-21T07:53:29.538" v="1457" actId="478"/>
          <ac:grpSpMkLst>
            <pc:docMk/>
            <pc:sldMk cId="2186213918" sldId="267"/>
            <ac:grpSpMk id="28" creationId="{1E3A43DB-0A82-47B5-B95E-31E04C3CD0F2}"/>
          </ac:grpSpMkLst>
        </pc:grpChg>
        <pc:graphicFrameChg chg="add del mod modGraphic">
          <ac:chgData name="Sanderse, Janita" userId="27c9676f-2e47-4581-9c4a-3e0533b9e71c" providerId="ADAL" clId="{D93CB754-2793-40FD-88EF-D614E89A6578}" dt="2022-10-21T07:50:18.831" v="1413" actId="478"/>
          <ac:graphicFrameMkLst>
            <pc:docMk/>
            <pc:sldMk cId="2186213918" sldId="267"/>
            <ac:graphicFrameMk id="3" creationId="{FD1C968F-0D3F-439F-B6FD-11158FD3DE96}"/>
          </ac:graphicFrameMkLst>
        </pc:graphicFrameChg>
        <pc:graphicFrameChg chg="add mod ord modGraphic">
          <ac:chgData name="Sanderse, Janita" userId="27c9676f-2e47-4581-9c4a-3e0533b9e71c" providerId="ADAL" clId="{D93CB754-2793-40FD-88EF-D614E89A6578}" dt="2022-10-21T07:54:08.605" v="1471" actId="1076"/>
          <ac:graphicFrameMkLst>
            <pc:docMk/>
            <pc:sldMk cId="2186213918" sldId="267"/>
            <ac:graphicFrameMk id="6" creationId="{550307B2-F9CA-4DD8-9E4A-3C2A2C0C8E9B}"/>
          </ac:graphicFrameMkLst>
        </pc:graphicFrameChg>
        <pc:graphicFrameChg chg="add mod modGraphic">
          <ac:chgData name="Sanderse, Janita" userId="27c9676f-2e47-4581-9c4a-3e0533b9e71c" providerId="ADAL" clId="{D93CB754-2793-40FD-88EF-D614E89A6578}" dt="2022-10-21T07:54:48.891" v="1491" actId="1036"/>
          <ac:graphicFrameMkLst>
            <pc:docMk/>
            <pc:sldMk cId="2186213918" sldId="267"/>
            <ac:graphicFrameMk id="9" creationId="{75C8FF85-B195-4A12-88E7-C65CCA01D87C}"/>
          </ac:graphicFrameMkLst>
        </pc:graphicFrameChg>
        <pc:graphicFrameChg chg="add mod modGraphic">
          <ac:chgData name="Sanderse, Janita" userId="27c9676f-2e47-4581-9c4a-3e0533b9e71c" providerId="ADAL" clId="{D93CB754-2793-40FD-88EF-D614E89A6578}" dt="2022-10-21T07:55:22.150" v="1507" actId="1035"/>
          <ac:graphicFrameMkLst>
            <pc:docMk/>
            <pc:sldMk cId="2186213918" sldId="267"/>
            <ac:graphicFrameMk id="11" creationId="{C739746F-A4D2-4B20-87D8-69256B5CABEB}"/>
          </ac:graphicFrameMkLst>
        </pc:graphicFrameChg>
        <pc:picChg chg="add del topLvl">
          <ac:chgData name="Sanderse, Janita" userId="27c9676f-2e47-4581-9c4a-3e0533b9e71c" providerId="ADAL" clId="{D93CB754-2793-40FD-88EF-D614E89A6578}" dt="2022-10-21T07:51:47.996" v="1418" actId="478"/>
          <ac:picMkLst>
            <pc:docMk/>
            <pc:sldMk cId="2186213918" sldId="267"/>
            <ac:picMk id="19" creationId="{09E90FD7-96F9-4491-BCEC-3045F666F97C}"/>
          </ac:picMkLst>
        </pc:picChg>
        <pc:picChg chg="mod">
          <ac:chgData name="Sanderse, Janita" userId="27c9676f-2e47-4581-9c4a-3e0533b9e71c" providerId="ADAL" clId="{D93CB754-2793-40FD-88EF-D614E89A6578}" dt="2022-10-21T07:51:54.973" v="1419"/>
          <ac:picMkLst>
            <pc:docMk/>
            <pc:sldMk cId="2186213918" sldId="267"/>
            <ac:picMk id="21" creationId="{61275938-E730-4059-8C74-5185EB0EB016}"/>
          </ac:picMkLst>
        </pc:picChg>
      </pc:sldChg>
      <pc:sldChg chg="addSp delSp modSp mod">
        <pc:chgData name="Sanderse, Janita" userId="27c9676f-2e47-4581-9c4a-3e0533b9e71c" providerId="ADAL" clId="{D93CB754-2793-40FD-88EF-D614E89A6578}" dt="2022-10-21T08:55:09.411" v="1912" actId="1037"/>
        <pc:sldMkLst>
          <pc:docMk/>
          <pc:sldMk cId="3220600780" sldId="270"/>
        </pc:sldMkLst>
        <pc:spChg chg="del">
          <ac:chgData name="Sanderse, Janita" userId="27c9676f-2e47-4581-9c4a-3e0533b9e71c" providerId="ADAL" clId="{D93CB754-2793-40FD-88EF-D614E89A6578}" dt="2022-10-18T13:28:50.021" v="12" actId="478"/>
          <ac:spMkLst>
            <pc:docMk/>
            <pc:sldMk cId="3220600780" sldId="270"/>
            <ac:spMk id="5" creationId="{559E81CB-3AB1-4C36-8E79-410B2508A0B0}"/>
          </ac:spMkLst>
        </pc:spChg>
        <pc:spChg chg="mod">
          <ac:chgData name="Sanderse, Janita" userId="27c9676f-2e47-4581-9c4a-3e0533b9e71c" providerId="ADAL" clId="{D93CB754-2793-40FD-88EF-D614E89A6578}" dt="2022-10-18T13:35:47.440" v="269" actId="1076"/>
          <ac:spMkLst>
            <pc:docMk/>
            <pc:sldMk cId="3220600780" sldId="270"/>
            <ac:spMk id="6" creationId="{41A94F7B-6ABF-4BA1-BDA1-03EDD7E54C3B}"/>
          </ac:spMkLst>
        </pc:spChg>
        <pc:spChg chg="add mod">
          <ac:chgData name="Sanderse, Janita" userId="27c9676f-2e47-4581-9c4a-3e0533b9e71c" providerId="ADAL" clId="{D93CB754-2793-40FD-88EF-D614E89A6578}" dt="2022-10-21T08:55:09.411" v="1912" actId="1037"/>
          <ac:spMkLst>
            <pc:docMk/>
            <pc:sldMk cId="3220600780" sldId="270"/>
            <ac:spMk id="11" creationId="{8DB6A7FE-653F-406E-9043-763F9670E45A}"/>
          </ac:spMkLst>
        </pc:spChg>
        <pc:spChg chg="add mod">
          <ac:chgData name="Sanderse, Janita" userId="27c9676f-2e47-4581-9c4a-3e0533b9e71c" providerId="ADAL" clId="{D93CB754-2793-40FD-88EF-D614E89A6578}" dt="2022-10-18T13:53:39.522" v="993" actId="207"/>
          <ac:spMkLst>
            <pc:docMk/>
            <pc:sldMk cId="3220600780" sldId="270"/>
            <ac:spMk id="14" creationId="{0E08497B-0D93-4F9F-8AD8-4765C2259894}"/>
          </ac:spMkLst>
        </pc:spChg>
        <pc:spChg chg="add mod">
          <ac:chgData name="Sanderse, Janita" userId="27c9676f-2e47-4581-9c4a-3e0533b9e71c" providerId="ADAL" clId="{D93CB754-2793-40FD-88EF-D614E89A6578}" dt="2022-10-18T13:53:43.566" v="994" actId="207"/>
          <ac:spMkLst>
            <pc:docMk/>
            <pc:sldMk cId="3220600780" sldId="270"/>
            <ac:spMk id="15" creationId="{30E80DF0-D129-414B-A868-A7793446B0A5}"/>
          </ac:spMkLst>
        </pc:spChg>
        <pc:spChg chg="add mod">
          <ac:chgData name="Sanderse, Janita" userId="27c9676f-2e47-4581-9c4a-3e0533b9e71c" providerId="ADAL" clId="{D93CB754-2793-40FD-88EF-D614E89A6578}" dt="2022-10-18T13:53:50.433" v="996" actId="207"/>
          <ac:spMkLst>
            <pc:docMk/>
            <pc:sldMk cId="3220600780" sldId="270"/>
            <ac:spMk id="16" creationId="{F7D35FBE-194C-4C67-8A98-18942E2C4135}"/>
          </ac:spMkLst>
        </pc:spChg>
        <pc:spChg chg="add mod">
          <ac:chgData name="Sanderse, Janita" userId="27c9676f-2e47-4581-9c4a-3e0533b9e71c" providerId="ADAL" clId="{D93CB754-2793-40FD-88EF-D614E89A6578}" dt="2022-10-18T13:53:46.763" v="995" actId="207"/>
          <ac:spMkLst>
            <pc:docMk/>
            <pc:sldMk cId="3220600780" sldId="270"/>
            <ac:spMk id="17" creationId="{B867280D-A8BA-47EB-AE2C-26D227FA356D}"/>
          </ac:spMkLst>
        </pc:spChg>
        <pc:picChg chg="mod">
          <ac:chgData name="Sanderse, Janita" userId="27c9676f-2e47-4581-9c4a-3e0533b9e71c" providerId="ADAL" clId="{D93CB754-2793-40FD-88EF-D614E89A6578}" dt="2022-10-18T13:53:30.334" v="991" actId="27349"/>
          <ac:picMkLst>
            <pc:docMk/>
            <pc:sldMk cId="3220600780" sldId="270"/>
            <ac:picMk id="7" creationId="{7BA75E1A-61E5-408A-8F22-BA37DCDE19A8}"/>
          </ac:picMkLst>
        </pc:picChg>
        <pc:picChg chg="del mod">
          <ac:chgData name="Sanderse, Janita" userId="27c9676f-2e47-4581-9c4a-3e0533b9e71c" providerId="ADAL" clId="{D93CB754-2793-40FD-88EF-D614E89A6578}" dt="2022-10-18T13:35:17.643" v="264" actId="478"/>
          <ac:picMkLst>
            <pc:docMk/>
            <pc:sldMk cId="3220600780" sldId="270"/>
            <ac:picMk id="8" creationId="{B8353D0B-59F4-42BC-9077-A162099952C5}"/>
          </ac:picMkLst>
        </pc:picChg>
        <pc:picChg chg="del mod">
          <ac:chgData name="Sanderse, Janita" userId="27c9676f-2e47-4581-9c4a-3e0533b9e71c" providerId="ADAL" clId="{D93CB754-2793-40FD-88EF-D614E89A6578}" dt="2022-10-18T13:35:16.997" v="263" actId="478"/>
          <ac:picMkLst>
            <pc:docMk/>
            <pc:sldMk cId="3220600780" sldId="270"/>
            <ac:picMk id="10" creationId="{22786E46-AFB4-43A0-B125-AD913F5D2C8B}"/>
          </ac:picMkLst>
        </pc:picChg>
        <pc:cxnChg chg="add mod">
          <ac:chgData name="Sanderse, Janita" userId="27c9676f-2e47-4581-9c4a-3e0533b9e71c" providerId="ADAL" clId="{D93CB754-2793-40FD-88EF-D614E89A6578}" dt="2022-10-18T13:55:43.866" v="1026" actId="208"/>
          <ac:cxnSpMkLst>
            <pc:docMk/>
            <pc:sldMk cId="3220600780" sldId="270"/>
            <ac:cxnSpMk id="13" creationId="{58243577-37DA-49B8-AECC-4A2032D1DB9B}"/>
          </ac:cxnSpMkLst>
        </pc:cxnChg>
      </pc:sldChg>
      <pc:sldChg chg="delSp modSp add del mod">
        <pc:chgData name="Sanderse, Janita" userId="27c9676f-2e47-4581-9c4a-3e0533b9e71c" providerId="ADAL" clId="{D93CB754-2793-40FD-88EF-D614E89A6578}" dt="2022-10-18T13:29:17.062" v="21" actId="47"/>
        <pc:sldMkLst>
          <pc:docMk/>
          <pc:sldMk cId="3605218114" sldId="271"/>
        </pc:sldMkLst>
        <pc:spChg chg="del mod">
          <ac:chgData name="Sanderse, Janita" userId="27c9676f-2e47-4581-9c4a-3e0533b9e71c" providerId="ADAL" clId="{D93CB754-2793-40FD-88EF-D614E89A6578}" dt="2022-10-18T13:28:40.261" v="11" actId="478"/>
          <ac:spMkLst>
            <pc:docMk/>
            <pc:sldMk cId="3605218114" sldId="271"/>
            <ac:spMk id="5" creationId="{559E81CB-3AB1-4C36-8E79-410B2508A0B0}"/>
          </ac:spMkLst>
        </pc:spChg>
        <pc:picChg chg="del mod">
          <ac:chgData name="Sanderse, Janita" userId="27c9676f-2e47-4581-9c4a-3e0533b9e71c" providerId="ADAL" clId="{D93CB754-2793-40FD-88EF-D614E89A6578}" dt="2022-10-18T13:29:10.973" v="19" actId="478"/>
          <ac:picMkLst>
            <pc:docMk/>
            <pc:sldMk cId="3605218114" sldId="271"/>
            <ac:picMk id="7" creationId="{7BA75E1A-61E5-408A-8F22-BA37DCDE19A8}"/>
          </ac:picMkLst>
        </pc:picChg>
        <pc:picChg chg="del">
          <ac:chgData name="Sanderse, Janita" userId="27c9676f-2e47-4581-9c4a-3e0533b9e71c" providerId="ADAL" clId="{D93CB754-2793-40FD-88EF-D614E89A6578}" dt="2022-10-18T13:28:36.500" v="8" actId="478"/>
          <ac:picMkLst>
            <pc:docMk/>
            <pc:sldMk cId="3605218114" sldId="271"/>
            <ac:picMk id="8" creationId="{B8353D0B-59F4-42BC-9077-A162099952C5}"/>
          </ac:picMkLst>
        </pc:picChg>
        <pc:picChg chg="del">
          <ac:chgData name="Sanderse, Janita" userId="27c9676f-2e47-4581-9c4a-3e0533b9e71c" providerId="ADAL" clId="{D93CB754-2793-40FD-88EF-D614E89A6578}" dt="2022-10-18T13:28:37.117" v="9" actId="478"/>
          <ac:picMkLst>
            <pc:docMk/>
            <pc:sldMk cId="3605218114" sldId="271"/>
            <ac:picMk id="10" creationId="{22786E46-AFB4-43A0-B125-AD913F5D2C8B}"/>
          </ac:picMkLst>
        </pc:picChg>
      </pc:sldChg>
      <pc:sldChg chg="delSp add del mod">
        <pc:chgData name="Sanderse, Janita" userId="27c9676f-2e47-4581-9c4a-3e0533b9e71c" providerId="ADAL" clId="{D93CB754-2793-40FD-88EF-D614E89A6578}" dt="2022-10-18T13:36:10.743" v="271" actId="47"/>
        <pc:sldMkLst>
          <pc:docMk/>
          <pc:sldMk cId="2600769950" sldId="272"/>
        </pc:sldMkLst>
        <pc:picChg chg="del">
          <ac:chgData name="Sanderse, Janita" userId="27c9676f-2e47-4581-9c4a-3e0533b9e71c" providerId="ADAL" clId="{D93CB754-2793-40FD-88EF-D614E89A6578}" dt="2022-10-18T13:29:20.261" v="22" actId="478"/>
          <ac:picMkLst>
            <pc:docMk/>
            <pc:sldMk cId="2600769950" sldId="272"/>
            <ac:picMk id="8" creationId="{B8353D0B-59F4-42BC-9077-A162099952C5}"/>
          </ac:picMkLst>
        </pc:picChg>
        <pc:picChg chg="del">
          <ac:chgData name="Sanderse, Janita" userId="27c9676f-2e47-4581-9c4a-3e0533b9e71c" providerId="ADAL" clId="{D93CB754-2793-40FD-88EF-D614E89A6578}" dt="2022-10-18T13:29:21.097" v="23" actId="478"/>
          <ac:picMkLst>
            <pc:docMk/>
            <pc:sldMk cId="2600769950" sldId="272"/>
            <ac:picMk id="10" creationId="{22786E46-AFB4-43A0-B125-AD913F5D2C8B}"/>
          </ac:picMkLst>
        </pc:picChg>
      </pc:sldChg>
      <pc:sldChg chg="modSp add mod modTransition">
        <pc:chgData name="Sanderse, Janita" userId="27c9676f-2e47-4581-9c4a-3e0533b9e71c" providerId="ADAL" clId="{D93CB754-2793-40FD-88EF-D614E89A6578}" dt="2022-10-21T09:19:22.986" v="2021"/>
        <pc:sldMkLst>
          <pc:docMk/>
          <pc:sldMk cId="2768520688" sldId="273"/>
        </pc:sldMkLst>
        <pc:spChg chg="mod">
          <ac:chgData name="Sanderse, Janita" userId="27c9676f-2e47-4581-9c4a-3e0533b9e71c" providerId="ADAL" clId="{D93CB754-2793-40FD-88EF-D614E89A6578}" dt="2022-10-18T13:37:56.006" v="502" actId="1036"/>
          <ac:spMkLst>
            <pc:docMk/>
            <pc:sldMk cId="2768520688" sldId="273"/>
            <ac:spMk id="6" creationId="{41A94F7B-6ABF-4BA1-BDA1-03EDD7E54C3B}"/>
          </ac:spMkLst>
        </pc:spChg>
        <pc:spChg chg="mod">
          <ac:chgData name="Sanderse, Janita" userId="27c9676f-2e47-4581-9c4a-3e0533b9e71c" providerId="ADAL" clId="{D93CB754-2793-40FD-88EF-D614E89A6578}" dt="2022-10-21T08:54:56.003" v="1901" actId="1037"/>
          <ac:spMkLst>
            <pc:docMk/>
            <pc:sldMk cId="2768520688" sldId="273"/>
            <ac:spMk id="11" creationId="{8DB6A7FE-653F-406E-9043-763F9670E45A}"/>
          </ac:spMkLst>
        </pc:spChg>
        <pc:spChg chg="mod">
          <ac:chgData name="Sanderse, Janita" userId="27c9676f-2e47-4581-9c4a-3e0533b9e71c" providerId="ADAL" clId="{D93CB754-2793-40FD-88EF-D614E89A6578}" dt="2022-10-18T13:53:58.555" v="998" actId="207"/>
          <ac:spMkLst>
            <pc:docMk/>
            <pc:sldMk cId="2768520688" sldId="273"/>
            <ac:spMk id="14" creationId="{0E08497B-0D93-4F9F-8AD8-4765C2259894}"/>
          </ac:spMkLst>
        </pc:spChg>
        <pc:spChg chg="mod">
          <ac:chgData name="Sanderse, Janita" userId="27c9676f-2e47-4581-9c4a-3e0533b9e71c" providerId="ADAL" clId="{D93CB754-2793-40FD-88EF-D614E89A6578}" dt="2022-10-18T14:03:53.411" v="1224" actId="1076"/>
          <ac:spMkLst>
            <pc:docMk/>
            <pc:sldMk cId="2768520688" sldId="273"/>
            <ac:spMk id="15" creationId="{30E80DF0-D129-414B-A868-A7793446B0A5}"/>
          </ac:spMkLst>
        </pc:spChg>
        <pc:spChg chg="mod">
          <ac:chgData name="Sanderse, Janita" userId="27c9676f-2e47-4581-9c4a-3e0533b9e71c" providerId="ADAL" clId="{D93CB754-2793-40FD-88EF-D614E89A6578}" dt="2022-10-18T14:03:59.116" v="1225" actId="1076"/>
          <ac:spMkLst>
            <pc:docMk/>
            <pc:sldMk cId="2768520688" sldId="273"/>
            <ac:spMk id="16" creationId="{F7D35FBE-194C-4C67-8A98-18942E2C4135}"/>
          </ac:spMkLst>
        </pc:spChg>
        <pc:spChg chg="mod">
          <ac:chgData name="Sanderse, Janita" userId="27c9676f-2e47-4581-9c4a-3e0533b9e71c" providerId="ADAL" clId="{D93CB754-2793-40FD-88EF-D614E89A6578}" dt="2022-10-18T14:03:39.827" v="1220" actId="1076"/>
          <ac:spMkLst>
            <pc:docMk/>
            <pc:sldMk cId="2768520688" sldId="273"/>
            <ac:spMk id="17" creationId="{B867280D-A8BA-47EB-AE2C-26D227FA356D}"/>
          </ac:spMkLst>
        </pc:spChg>
        <pc:picChg chg="mod">
          <ac:chgData name="Sanderse, Janita" userId="27c9676f-2e47-4581-9c4a-3e0533b9e71c" providerId="ADAL" clId="{D93CB754-2793-40FD-88EF-D614E89A6578}" dt="2022-10-18T13:54:12.694" v="1002" actId="27349"/>
          <ac:picMkLst>
            <pc:docMk/>
            <pc:sldMk cId="2768520688" sldId="273"/>
            <ac:picMk id="7" creationId="{7BA75E1A-61E5-408A-8F22-BA37DCDE19A8}"/>
          </ac:picMkLst>
        </pc:picChg>
        <pc:cxnChg chg="mod">
          <ac:chgData name="Sanderse, Janita" userId="27c9676f-2e47-4581-9c4a-3e0533b9e71c" providerId="ADAL" clId="{D93CB754-2793-40FD-88EF-D614E89A6578}" dt="2022-10-18T14:04:11.596" v="1227" actId="14100"/>
          <ac:cxnSpMkLst>
            <pc:docMk/>
            <pc:sldMk cId="2768520688" sldId="273"/>
            <ac:cxnSpMk id="13" creationId="{58243577-37DA-49B8-AECC-4A2032D1DB9B}"/>
          </ac:cxnSpMkLst>
        </pc:cxnChg>
      </pc:sldChg>
      <pc:sldChg chg="modSp add del mod modAnim">
        <pc:chgData name="Sanderse, Janita" userId="27c9676f-2e47-4581-9c4a-3e0533b9e71c" providerId="ADAL" clId="{D93CB754-2793-40FD-88EF-D614E89A6578}" dt="2022-10-21T07:48:45.283" v="1405" actId="47"/>
        <pc:sldMkLst>
          <pc:docMk/>
          <pc:sldMk cId="417272108" sldId="274"/>
        </pc:sldMkLst>
        <pc:grpChg chg="mod">
          <ac:chgData name="Sanderse, Janita" userId="27c9676f-2e47-4581-9c4a-3e0533b9e71c" providerId="ADAL" clId="{D93CB754-2793-40FD-88EF-D614E89A6578}" dt="2022-10-18T13:38:20.175" v="507" actId="1076"/>
          <ac:grpSpMkLst>
            <pc:docMk/>
            <pc:sldMk cId="417272108" sldId="274"/>
            <ac:grpSpMk id="27" creationId="{CC0BA83F-83D2-49E5-9119-A5276D0D6FCD}"/>
          </ac:grpSpMkLst>
        </pc:grpChg>
      </pc:sldChg>
      <pc:sldChg chg="addSp delSp modSp add mod setBg modAnim delDesignElem">
        <pc:chgData name="Sanderse, Janita" userId="27c9676f-2e47-4581-9c4a-3e0533b9e71c" providerId="ADAL" clId="{D93CB754-2793-40FD-88EF-D614E89A6578}" dt="2022-10-21T08:54:43.478" v="1891" actId="1038"/>
        <pc:sldMkLst>
          <pc:docMk/>
          <pc:sldMk cId="1889135864" sldId="275"/>
        </pc:sldMkLst>
        <pc:spChg chg="mod">
          <ac:chgData name="Sanderse, Janita" userId="27c9676f-2e47-4581-9c4a-3e0533b9e71c" providerId="ADAL" clId="{D93CB754-2793-40FD-88EF-D614E89A6578}" dt="2022-10-18T14:04:25.088" v="1228" actId="14100"/>
          <ac:spMkLst>
            <pc:docMk/>
            <pc:sldMk cId="1889135864" sldId="275"/>
            <ac:spMk id="6" creationId="{41A94F7B-6ABF-4BA1-BDA1-03EDD7E54C3B}"/>
          </ac:spMkLst>
        </pc:spChg>
        <pc:spChg chg="del">
          <ac:chgData name="Sanderse, Janita" userId="27c9676f-2e47-4581-9c4a-3e0533b9e71c" providerId="ADAL" clId="{D93CB754-2793-40FD-88EF-D614E89A6578}" dt="2022-10-18T13:38:50.797" v="510"/>
          <ac:spMkLst>
            <pc:docMk/>
            <pc:sldMk cId="1889135864" sldId="275"/>
            <ac:spMk id="9" creationId="{42A4FC2C-047E-45A5-965D-8E1E3BF09BC6}"/>
          </ac:spMkLst>
        </pc:spChg>
        <pc:spChg chg="mod">
          <ac:chgData name="Sanderse, Janita" userId="27c9676f-2e47-4581-9c4a-3e0533b9e71c" providerId="ADAL" clId="{D93CB754-2793-40FD-88EF-D614E89A6578}" dt="2022-10-21T08:54:13.119" v="1883" actId="14100"/>
          <ac:spMkLst>
            <pc:docMk/>
            <pc:sldMk cId="1889135864" sldId="275"/>
            <ac:spMk id="11" creationId="{8DB6A7FE-653F-406E-9043-763F9670E45A}"/>
          </ac:spMkLst>
        </pc:spChg>
        <pc:spChg chg="del">
          <ac:chgData name="Sanderse, Janita" userId="27c9676f-2e47-4581-9c4a-3e0533b9e71c" providerId="ADAL" clId="{D93CB754-2793-40FD-88EF-D614E89A6578}" dt="2022-10-18T13:40:23.012" v="573" actId="478"/>
          <ac:spMkLst>
            <pc:docMk/>
            <pc:sldMk cId="1889135864" sldId="275"/>
            <ac:spMk id="14" creationId="{0E08497B-0D93-4F9F-8AD8-4765C2259894}"/>
          </ac:spMkLst>
        </pc:spChg>
        <pc:spChg chg="del">
          <ac:chgData name="Sanderse, Janita" userId="27c9676f-2e47-4581-9c4a-3e0533b9e71c" providerId="ADAL" clId="{D93CB754-2793-40FD-88EF-D614E89A6578}" dt="2022-10-18T13:40:19.166" v="571" actId="478"/>
          <ac:spMkLst>
            <pc:docMk/>
            <pc:sldMk cId="1889135864" sldId="275"/>
            <ac:spMk id="15" creationId="{30E80DF0-D129-414B-A868-A7793446B0A5}"/>
          </ac:spMkLst>
        </pc:spChg>
        <pc:spChg chg="del">
          <ac:chgData name="Sanderse, Janita" userId="27c9676f-2e47-4581-9c4a-3e0533b9e71c" providerId="ADAL" clId="{D93CB754-2793-40FD-88EF-D614E89A6578}" dt="2022-10-18T13:40:20.956" v="572" actId="478"/>
          <ac:spMkLst>
            <pc:docMk/>
            <pc:sldMk cId="1889135864" sldId="275"/>
            <ac:spMk id="16" creationId="{F7D35FBE-194C-4C67-8A98-18942E2C4135}"/>
          </ac:spMkLst>
        </pc:spChg>
        <pc:spChg chg="mod">
          <ac:chgData name="Sanderse, Janita" userId="27c9676f-2e47-4581-9c4a-3e0533b9e71c" providerId="ADAL" clId="{D93CB754-2793-40FD-88EF-D614E89A6578}" dt="2022-10-18T13:54:22.862" v="1004" actId="207"/>
          <ac:spMkLst>
            <pc:docMk/>
            <pc:sldMk cId="1889135864" sldId="275"/>
            <ac:spMk id="17" creationId="{B867280D-A8BA-47EB-AE2C-26D227FA356D}"/>
          </ac:spMkLst>
        </pc:spChg>
        <pc:spChg chg="add mod">
          <ac:chgData name="Sanderse, Janita" userId="27c9676f-2e47-4581-9c4a-3e0533b9e71c" providerId="ADAL" clId="{D93CB754-2793-40FD-88EF-D614E89A6578}" dt="2022-10-18T14:04:35.300" v="1238" actId="1035"/>
          <ac:spMkLst>
            <pc:docMk/>
            <pc:sldMk cId="1889135864" sldId="275"/>
            <ac:spMk id="20" creationId="{27E7E65F-D6B8-4E2A-BED3-E7655E0B1D81}"/>
          </ac:spMkLst>
        </pc:spChg>
        <pc:spChg chg="add mod">
          <ac:chgData name="Sanderse, Janita" userId="27c9676f-2e47-4581-9c4a-3e0533b9e71c" providerId="ADAL" clId="{D93CB754-2793-40FD-88EF-D614E89A6578}" dt="2022-10-18T14:04:46.755" v="1251" actId="1035"/>
          <ac:spMkLst>
            <pc:docMk/>
            <pc:sldMk cId="1889135864" sldId="275"/>
            <ac:spMk id="21" creationId="{2F422C04-52D5-41CD-BA1B-F6375EBE104E}"/>
          </ac:spMkLst>
        </pc:spChg>
        <pc:spChg chg="add mod">
          <ac:chgData name="Sanderse, Janita" userId="27c9676f-2e47-4581-9c4a-3e0533b9e71c" providerId="ADAL" clId="{D93CB754-2793-40FD-88EF-D614E89A6578}" dt="2022-10-21T08:54:43.478" v="1891" actId="1038"/>
          <ac:spMkLst>
            <pc:docMk/>
            <pc:sldMk cId="1889135864" sldId="275"/>
            <ac:spMk id="22" creationId="{8A9C8CB1-2FAE-4377-AB64-87F41103DBA7}"/>
          </ac:spMkLst>
        </pc:spChg>
        <pc:spChg chg="add mod">
          <ac:chgData name="Sanderse, Janita" userId="27c9676f-2e47-4581-9c4a-3e0533b9e71c" providerId="ADAL" clId="{D93CB754-2793-40FD-88EF-D614E89A6578}" dt="2022-10-21T08:54:30.815" v="1887" actId="403"/>
          <ac:spMkLst>
            <pc:docMk/>
            <pc:sldMk cId="1889135864" sldId="275"/>
            <ac:spMk id="23" creationId="{02765691-A938-4E4B-A8BF-B0A7176F4650}"/>
          </ac:spMkLst>
        </pc:spChg>
        <pc:spChg chg="add mod">
          <ac:chgData name="Sanderse, Janita" userId="27c9676f-2e47-4581-9c4a-3e0533b9e71c" providerId="ADAL" clId="{D93CB754-2793-40FD-88EF-D614E89A6578}" dt="2022-10-18T14:04:46.755" v="1251" actId="1035"/>
          <ac:spMkLst>
            <pc:docMk/>
            <pc:sldMk cId="1889135864" sldId="275"/>
            <ac:spMk id="24" creationId="{3EDDE4CA-51EF-4885-BD0D-EBCEA26729B8}"/>
          </ac:spMkLst>
        </pc:spChg>
        <pc:picChg chg="add mod">
          <ac:chgData name="Sanderse, Janita" userId="27c9676f-2e47-4581-9c4a-3e0533b9e71c" providerId="ADAL" clId="{D93CB754-2793-40FD-88EF-D614E89A6578}" dt="2022-10-18T13:54:44.852" v="1010" actId="207"/>
          <ac:picMkLst>
            <pc:docMk/>
            <pc:sldMk cId="1889135864" sldId="275"/>
            <ac:picMk id="3" creationId="{58382DBC-9968-44A4-AABA-5B2C2035AB2B}"/>
          </ac:picMkLst>
        </pc:picChg>
        <pc:picChg chg="mod">
          <ac:chgData name="Sanderse, Janita" userId="27c9676f-2e47-4581-9c4a-3e0533b9e71c" providerId="ADAL" clId="{D93CB754-2793-40FD-88EF-D614E89A6578}" dt="2022-10-18T14:04:42.751" v="1243" actId="1035"/>
          <ac:picMkLst>
            <pc:docMk/>
            <pc:sldMk cId="1889135864" sldId="275"/>
            <ac:picMk id="4" creationId="{BC1F75F3-4DD1-466E-84F1-C8D66FC2B1F8}"/>
          </ac:picMkLst>
        </pc:picChg>
        <pc:picChg chg="del">
          <ac:chgData name="Sanderse, Janita" userId="27c9676f-2e47-4581-9c4a-3e0533b9e71c" providerId="ADAL" clId="{D93CB754-2793-40FD-88EF-D614E89A6578}" dt="2022-10-18T13:38:53.746" v="511" actId="478"/>
          <ac:picMkLst>
            <pc:docMk/>
            <pc:sldMk cId="1889135864" sldId="275"/>
            <ac:picMk id="7" creationId="{7BA75E1A-61E5-408A-8F22-BA37DCDE19A8}"/>
          </ac:picMkLst>
        </pc:picChg>
        <pc:picChg chg="add del mod modCrop">
          <ac:chgData name="Sanderse, Janita" userId="27c9676f-2e47-4581-9c4a-3e0533b9e71c" providerId="ADAL" clId="{D93CB754-2793-40FD-88EF-D614E89A6578}" dt="2022-10-18T13:51:06.387" v="963" actId="478"/>
          <ac:picMkLst>
            <pc:docMk/>
            <pc:sldMk cId="1889135864" sldId="275"/>
            <ac:picMk id="8" creationId="{43AC94F2-7CD8-40F8-A8C6-1BF22CE0D037}"/>
          </ac:picMkLst>
        </pc:picChg>
        <pc:picChg chg="add del mod modCrop">
          <ac:chgData name="Sanderse, Janita" userId="27c9676f-2e47-4581-9c4a-3e0533b9e71c" providerId="ADAL" clId="{D93CB754-2793-40FD-88EF-D614E89A6578}" dt="2022-10-18T13:51:04.892" v="961" actId="478"/>
          <ac:picMkLst>
            <pc:docMk/>
            <pc:sldMk cId="1889135864" sldId="275"/>
            <ac:picMk id="12" creationId="{9AB30DE6-F73B-4004-A0E2-956EB395B164}"/>
          </ac:picMkLst>
        </pc:picChg>
        <pc:picChg chg="add del mod modCrop">
          <ac:chgData name="Sanderse, Janita" userId="27c9676f-2e47-4581-9c4a-3e0533b9e71c" providerId="ADAL" clId="{D93CB754-2793-40FD-88EF-D614E89A6578}" dt="2022-10-18T13:51:05.440" v="962" actId="478"/>
          <ac:picMkLst>
            <pc:docMk/>
            <pc:sldMk cId="1889135864" sldId="275"/>
            <ac:picMk id="19" creationId="{E5C13103-7AB9-4374-9BE5-AE410C62A731}"/>
          </ac:picMkLst>
        </pc:picChg>
        <pc:picChg chg="add mod">
          <ac:chgData name="Sanderse, Janita" userId="27c9676f-2e47-4581-9c4a-3e0533b9e71c" providerId="ADAL" clId="{D93CB754-2793-40FD-88EF-D614E89A6578}" dt="2022-10-18T14:04:46.755" v="1251" actId="1035"/>
          <ac:picMkLst>
            <pc:docMk/>
            <pc:sldMk cId="1889135864" sldId="275"/>
            <ac:picMk id="26" creationId="{7000B121-7464-43D4-B212-9E8F715DF868}"/>
          </ac:picMkLst>
        </pc:picChg>
        <pc:cxnChg chg="del">
          <ac:chgData name="Sanderse, Janita" userId="27c9676f-2e47-4581-9c4a-3e0533b9e71c" providerId="ADAL" clId="{D93CB754-2793-40FD-88EF-D614E89A6578}" dt="2022-10-18T13:40:17.749" v="570" actId="478"/>
          <ac:cxnSpMkLst>
            <pc:docMk/>
            <pc:sldMk cId="1889135864" sldId="275"/>
            <ac:cxnSpMk id="13" creationId="{58243577-37DA-49B8-AECC-4A2032D1DB9B}"/>
          </ac:cxnSpMkLst>
        </pc:cxnChg>
      </pc:sldChg>
      <pc:sldChg chg="add del">
        <pc:chgData name="Sanderse, Janita" userId="27c9676f-2e47-4581-9c4a-3e0533b9e71c" providerId="ADAL" clId="{D93CB754-2793-40FD-88EF-D614E89A6578}" dt="2022-10-21T07:48:39.915" v="1404" actId="47"/>
        <pc:sldMkLst>
          <pc:docMk/>
          <pc:sldMk cId="4161239153" sldId="276"/>
        </pc:sldMkLst>
      </pc:sldChg>
      <pc:sldChg chg="addSp delSp modSp add mod setBg delDesignElem">
        <pc:chgData name="Sanderse, Janita" userId="27c9676f-2e47-4581-9c4a-3e0533b9e71c" providerId="ADAL" clId="{D93CB754-2793-40FD-88EF-D614E89A6578}" dt="2022-10-21T08:53:51.682" v="1879" actId="1076"/>
        <pc:sldMkLst>
          <pc:docMk/>
          <pc:sldMk cId="3703172928" sldId="277"/>
        </pc:sldMkLst>
        <pc:spChg chg="add mod">
          <ac:chgData name="Sanderse, Janita" userId="27c9676f-2e47-4581-9c4a-3e0533b9e71c" providerId="ADAL" clId="{D93CB754-2793-40FD-88EF-D614E89A6578}" dt="2022-10-18T14:03:31.884" v="1219" actId="2710"/>
          <ac:spMkLst>
            <pc:docMk/>
            <pc:sldMk cId="3703172928" sldId="277"/>
            <ac:spMk id="2" creationId="{57EB1012-D1BB-4403-87F1-2C1A6C0435A8}"/>
          </ac:spMkLst>
        </pc:spChg>
        <pc:spChg chg="del">
          <ac:chgData name="Sanderse, Janita" userId="27c9676f-2e47-4581-9c4a-3e0533b9e71c" providerId="ADAL" clId="{D93CB754-2793-40FD-88EF-D614E89A6578}" dt="2022-10-18T13:54:55.500" v="1012"/>
          <ac:spMkLst>
            <pc:docMk/>
            <pc:sldMk cId="3703172928" sldId="277"/>
            <ac:spMk id="9" creationId="{42A4FC2C-047E-45A5-965D-8E1E3BF09BC6}"/>
          </ac:spMkLst>
        </pc:spChg>
        <pc:spChg chg="mod">
          <ac:chgData name="Sanderse, Janita" userId="27c9676f-2e47-4581-9c4a-3e0533b9e71c" providerId="ADAL" clId="{D93CB754-2793-40FD-88EF-D614E89A6578}" dt="2022-10-21T08:53:51.682" v="1879" actId="1076"/>
          <ac:spMkLst>
            <pc:docMk/>
            <pc:sldMk cId="3703172928" sldId="277"/>
            <ac:spMk id="11" creationId="{8DB6A7FE-653F-406E-9043-763F9670E45A}"/>
          </ac:spMkLst>
        </pc:spChg>
        <pc:spChg chg="del">
          <ac:chgData name="Sanderse, Janita" userId="27c9676f-2e47-4581-9c4a-3e0533b9e71c" providerId="ADAL" clId="{D93CB754-2793-40FD-88EF-D614E89A6578}" dt="2022-10-18T13:55:17.540" v="1018" actId="478"/>
          <ac:spMkLst>
            <pc:docMk/>
            <pc:sldMk cId="3703172928" sldId="277"/>
            <ac:spMk id="14" creationId="{0E08497B-0D93-4F9F-8AD8-4765C2259894}"/>
          </ac:spMkLst>
        </pc:spChg>
        <pc:spChg chg="del">
          <ac:chgData name="Sanderse, Janita" userId="27c9676f-2e47-4581-9c4a-3e0533b9e71c" providerId="ADAL" clId="{D93CB754-2793-40FD-88EF-D614E89A6578}" dt="2022-10-18T13:55:20.894" v="1020" actId="478"/>
          <ac:spMkLst>
            <pc:docMk/>
            <pc:sldMk cId="3703172928" sldId="277"/>
            <ac:spMk id="15" creationId="{30E80DF0-D129-414B-A868-A7793446B0A5}"/>
          </ac:spMkLst>
        </pc:spChg>
        <pc:spChg chg="del">
          <ac:chgData name="Sanderse, Janita" userId="27c9676f-2e47-4581-9c4a-3e0533b9e71c" providerId="ADAL" clId="{D93CB754-2793-40FD-88EF-D614E89A6578}" dt="2022-10-18T13:55:22.910" v="1021" actId="478"/>
          <ac:spMkLst>
            <pc:docMk/>
            <pc:sldMk cId="3703172928" sldId="277"/>
            <ac:spMk id="16" creationId="{F7D35FBE-194C-4C67-8A98-18942E2C4135}"/>
          </ac:spMkLst>
        </pc:spChg>
        <pc:spChg chg="del">
          <ac:chgData name="Sanderse, Janita" userId="27c9676f-2e47-4581-9c4a-3e0533b9e71c" providerId="ADAL" clId="{D93CB754-2793-40FD-88EF-D614E89A6578}" dt="2022-10-18T13:55:19.117" v="1019" actId="478"/>
          <ac:spMkLst>
            <pc:docMk/>
            <pc:sldMk cId="3703172928" sldId="277"/>
            <ac:spMk id="17" creationId="{B867280D-A8BA-47EB-AE2C-26D227FA356D}"/>
          </ac:spMkLst>
        </pc:spChg>
        <pc:picChg chg="del">
          <ac:chgData name="Sanderse, Janita" userId="27c9676f-2e47-4581-9c4a-3e0533b9e71c" providerId="ADAL" clId="{D93CB754-2793-40FD-88EF-D614E89A6578}" dt="2022-10-18T13:55:10.512" v="1015" actId="478"/>
          <ac:picMkLst>
            <pc:docMk/>
            <pc:sldMk cId="3703172928" sldId="277"/>
            <ac:picMk id="7" creationId="{7BA75E1A-61E5-408A-8F22-BA37DCDE19A8}"/>
          </ac:picMkLst>
        </pc:picChg>
        <pc:picChg chg="add mod">
          <ac:chgData name="Sanderse, Janita" userId="27c9676f-2e47-4581-9c4a-3e0533b9e71c" providerId="ADAL" clId="{D93CB754-2793-40FD-88EF-D614E89A6578}" dt="2022-10-18T13:55:14.815" v="1017" actId="1076"/>
          <ac:picMkLst>
            <pc:docMk/>
            <pc:sldMk cId="3703172928" sldId="277"/>
            <ac:picMk id="12" creationId="{B360DFCF-7B5F-4AC9-A9E8-4159AF7B1DA1}"/>
          </ac:picMkLst>
        </pc:picChg>
        <pc:cxnChg chg="del">
          <ac:chgData name="Sanderse, Janita" userId="27c9676f-2e47-4581-9c4a-3e0533b9e71c" providerId="ADAL" clId="{D93CB754-2793-40FD-88EF-D614E89A6578}" dt="2022-10-18T13:55:24.029" v="1022" actId="478"/>
          <ac:cxnSpMkLst>
            <pc:docMk/>
            <pc:sldMk cId="3703172928" sldId="277"/>
            <ac:cxnSpMk id="13" creationId="{58243577-37DA-49B8-AECC-4A2032D1DB9B}"/>
          </ac:cxnSpMkLst>
        </pc:cxnChg>
      </pc:sldChg>
      <pc:sldChg chg="addSp delSp modSp add mod modTransition">
        <pc:chgData name="Sanderse, Janita" userId="27c9676f-2e47-4581-9c4a-3e0533b9e71c" providerId="ADAL" clId="{D93CB754-2793-40FD-88EF-D614E89A6578}" dt="2022-10-21T09:19:42.754" v="2024"/>
        <pc:sldMkLst>
          <pc:docMk/>
          <pc:sldMk cId="4285655335" sldId="278"/>
        </pc:sldMkLst>
        <pc:spChg chg="del">
          <ac:chgData name="Sanderse, Janita" userId="27c9676f-2e47-4581-9c4a-3e0533b9e71c" providerId="ADAL" clId="{D93CB754-2793-40FD-88EF-D614E89A6578}" dt="2022-10-18T14:01:20.544" v="1123" actId="478"/>
          <ac:spMkLst>
            <pc:docMk/>
            <pc:sldMk cId="4285655335" sldId="278"/>
            <ac:spMk id="2" creationId="{57EB1012-D1BB-4403-87F1-2C1A6C0435A8}"/>
          </ac:spMkLst>
        </pc:spChg>
        <pc:spChg chg="add mod">
          <ac:chgData name="Sanderse, Janita" userId="27c9676f-2e47-4581-9c4a-3e0533b9e71c" providerId="ADAL" clId="{D93CB754-2793-40FD-88EF-D614E89A6578}" dt="2022-10-18T14:05:40.947" v="1388" actId="14100"/>
          <ac:spMkLst>
            <pc:docMk/>
            <pc:sldMk cId="4285655335" sldId="278"/>
            <ac:spMk id="7" creationId="{80E14D21-F97D-4D60-A220-88B24AB914CC}"/>
          </ac:spMkLst>
        </pc:spChg>
        <pc:spChg chg="mod">
          <ac:chgData name="Sanderse, Janita" userId="27c9676f-2e47-4581-9c4a-3e0533b9e71c" providerId="ADAL" clId="{D93CB754-2793-40FD-88EF-D614E89A6578}" dt="2022-10-21T08:54:00.338" v="1881" actId="1076"/>
          <ac:spMkLst>
            <pc:docMk/>
            <pc:sldMk cId="4285655335" sldId="278"/>
            <ac:spMk id="11" creationId="{8DB6A7FE-653F-406E-9043-763F9670E45A}"/>
          </ac:spMkLst>
        </pc:spChg>
      </pc:sldChg>
      <pc:sldChg chg="addSp modSp add del mod">
        <pc:chgData name="Sanderse, Janita" userId="27c9676f-2e47-4581-9c4a-3e0533b9e71c" providerId="ADAL" clId="{D93CB754-2793-40FD-88EF-D614E89A6578}" dt="2022-10-21T07:59:29.345" v="1532" actId="47"/>
        <pc:sldMkLst>
          <pc:docMk/>
          <pc:sldMk cId="2888716436" sldId="279"/>
        </pc:sldMkLst>
        <pc:grpChg chg="mod">
          <ac:chgData name="Sanderse, Janita" userId="27c9676f-2e47-4581-9c4a-3e0533b9e71c" providerId="ADAL" clId="{D93CB754-2793-40FD-88EF-D614E89A6578}" dt="2022-10-21T07:57:54.918" v="1522" actId="1037"/>
          <ac:grpSpMkLst>
            <pc:docMk/>
            <pc:sldMk cId="2888716436" sldId="279"/>
            <ac:grpSpMk id="26" creationId="{5D666FD2-86D7-4BC5-904C-EB42F8D9AFD2}"/>
          </ac:grpSpMkLst>
        </pc:grpChg>
        <pc:grpChg chg="mod">
          <ac:chgData name="Sanderse, Janita" userId="27c9676f-2e47-4581-9c4a-3e0533b9e71c" providerId="ADAL" clId="{D93CB754-2793-40FD-88EF-D614E89A6578}" dt="2022-10-21T07:57:54.918" v="1522" actId="1037"/>
          <ac:grpSpMkLst>
            <pc:docMk/>
            <pc:sldMk cId="2888716436" sldId="279"/>
            <ac:grpSpMk id="27" creationId="{CC0BA83F-83D2-49E5-9119-A5276D0D6FCD}"/>
          </ac:grpSpMkLst>
        </pc:grpChg>
        <pc:grpChg chg="mod">
          <ac:chgData name="Sanderse, Janita" userId="27c9676f-2e47-4581-9c4a-3e0533b9e71c" providerId="ADAL" clId="{D93CB754-2793-40FD-88EF-D614E89A6578}" dt="2022-10-21T07:57:54.918" v="1522" actId="1037"/>
          <ac:grpSpMkLst>
            <pc:docMk/>
            <pc:sldMk cId="2888716436" sldId="279"/>
            <ac:grpSpMk id="28" creationId="{1E3A43DB-0A82-47B5-B95E-31E04C3CD0F2}"/>
          </ac:grpSpMkLst>
        </pc:grpChg>
        <pc:picChg chg="add mod">
          <ac:chgData name="Sanderse, Janita" userId="27c9676f-2e47-4581-9c4a-3e0533b9e71c" providerId="ADAL" clId="{D93CB754-2793-40FD-88EF-D614E89A6578}" dt="2022-10-21T07:57:54.918" v="1522" actId="1037"/>
          <ac:picMkLst>
            <pc:docMk/>
            <pc:sldMk cId="2888716436" sldId="279"/>
            <ac:picMk id="3" creationId="{90671793-C769-4EAB-B67D-9818BD3042E0}"/>
          </ac:picMkLst>
        </pc:picChg>
      </pc:sldChg>
      <pc:sldChg chg="modSp add del mod">
        <pc:chgData name="Sanderse, Janita" userId="27c9676f-2e47-4581-9c4a-3e0533b9e71c" providerId="ADAL" clId="{D93CB754-2793-40FD-88EF-D614E89A6578}" dt="2022-10-21T07:59:04.680" v="1531" actId="47"/>
        <pc:sldMkLst>
          <pc:docMk/>
          <pc:sldMk cId="796922570" sldId="280"/>
        </pc:sldMkLst>
        <pc:picChg chg="mod">
          <ac:chgData name="Sanderse, Janita" userId="27c9676f-2e47-4581-9c4a-3e0533b9e71c" providerId="ADAL" clId="{D93CB754-2793-40FD-88EF-D614E89A6578}" dt="2022-10-21T07:58:31.478" v="1528" actId="1036"/>
          <ac:picMkLst>
            <pc:docMk/>
            <pc:sldMk cId="796922570" sldId="280"/>
            <ac:picMk id="19" creationId="{09E90FD7-96F9-4491-BCEC-3045F666F97C}"/>
          </ac:picMkLst>
        </pc:picChg>
      </pc:sldChg>
      <pc:sldChg chg="addSp modSp add mod modTransition">
        <pc:chgData name="Sanderse, Janita" userId="27c9676f-2e47-4581-9c4a-3e0533b9e71c" providerId="ADAL" clId="{D93CB754-2793-40FD-88EF-D614E89A6578}" dt="2022-10-21T08:33:41.929" v="1683"/>
        <pc:sldMkLst>
          <pc:docMk/>
          <pc:sldMk cId="1750754553" sldId="281"/>
        </pc:sldMkLst>
        <pc:spChg chg="add mod ord">
          <ac:chgData name="Sanderse, Janita" userId="27c9676f-2e47-4581-9c4a-3e0533b9e71c" providerId="ADAL" clId="{D93CB754-2793-40FD-88EF-D614E89A6578}" dt="2022-10-21T08:31:21.976" v="1666" actId="171"/>
          <ac:spMkLst>
            <pc:docMk/>
            <pc:sldMk cId="1750754553" sldId="281"/>
            <ac:spMk id="4" creationId="{F5B14B63-54A6-4A1F-944D-C9AB5662A919}"/>
          </ac:spMkLst>
        </pc:spChg>
        <pc:spChg chg="ord">
          <ac:chgData name="Sanderse, Janita" userId="27c9676f-2e47-4581-9c4a-3e0533b9e71c" providerId="ADAL" clId="{D93CB754-2793-40FD-88EF-D614E89A6578}" dt="2022-10-21T08:31:36.129" v="1667" actId="166"/>
          <ac:spMkLst>
            <pc:docMk/>
            <pc:sldMk cId="1750754553" sldId="281"/>
            <ac:spMk id="7" creationId="{8620D0C3-6D1F-459B-BC46-271363397B1E}"/>
          </ac:spMkLst>
        </pc:spChg>
        <pc:spChg chg="ord">
          <ac:chgData name="Sanderse, Janita" userId="27c9676f-2e47-4581-9c4a-3e0533b9e71c" providerId="ADAL" clId="{D93CB754-2793-40FD-88EF-D614E89A6578}" dt="2022-10-21T08:31:44.110" v="1668" actId="166"/>
          <ac:spMkLst>
            <pc:docMk/>
            <pc:sldMk cId="1750754553" sldId="281"/>
            <ac:spMk id="23" creationId="{8BD6DA13-5B28-45EF-8F65-A1B4F7943B05}"/>
          </ac:spMkLst>
        </pc:spChg>
        <pc:spChg chg="ord">
          <ac:chgData name="Sanderse, Janita" userId="27c9676f-2e47-4581-9c4a-3e0533b9e71c" providerId="ADAL" clId="{D93CB754-2793-40FD-88EF-D614E89A6578}" dt="2022-10-21T08:32:01.263" v="1672" actId="166"/>
          <ac:spMkLst>
            <pc:docMk/>
            <pc:sldMk cId="1750754553" sldId="281"/>
            <ac:spMk id="25" creationId="{AE2E22F8-3E79-4527-834A-77C81BB9DFEE}"/>
          </ac:spMkLst>
        </pc:spChg>
        <pc:graphicFrameChg chg="mod ord">
          <ac:chgData name="Sanderse, Janita" userId="27c9676f-2e47-4581-9c4a-3e0533b9e71c" providerId="ADAL" clId="{D93CB754-2793-40FD-88EF-D614E89A6578}" dt="2022-10-21T08:32:57.020" v="1680" actId="1076"/>
          <ac:graphicFrameMkLst>
            <pc:docMk/>
            <pc:sldMk cId="1750754553" sldId="281"/>
            <ac:graphicFrameMk id="6" creationId="{550307B2-F9CA-4DD8-9E4A-3C2A2C0C8E9B}"/>
          </ac:graphicFrameMkLst>
        </pc:graphicFrameChg>
        <pc:graphicFrameChg chg="mod ord">
          <ac:chgData name="Sanderse, Janita" userId="27c9676f-2e47-4581-9c4a-3e0533b9e71c" providerId="ADAL" clId="{D93CB754-2793-40FD-88EF-D614E89A6578}" dt="2022-10-21T08:33:06.556" v="1681" actId="1076"/>
          <ac:graphicFrameMkLst>
            <pc:docMk/>
            <pc:sldMk cId="1750754553" sldId="281"/>
            <ac:graphicFrameMk id="9" creationId="{75C8FF85-B195-4A12-88E7-C65CCA01D87C}"/>
          </ac:graphicFrameMkLst>
        </pc:graphicFrameChg>
        <pc:graphicFrameChg chg="mod ord">
          <ac:chgData name="Sanderse, Janita" userId="27c9676f-2e47-4581-9c4a-3e0533b9e71c" providerId="ADAL" clId="{D93CB754-2793-40FD-88EF-D614E89A6578}" dt="2022-10-21T08:33:10.004" v="1682" actId="1076"/>
          <ac:graphicFrameMkLst>
            <pc:docMk/>
            <pc:sldMk cId="1750754553" sldId="281"/>
            <ac:graphicFrameMk id="11" creationId="{C739746F-A4D2-4B20-87D8-69256B5CABEB}"/>
          </ac:graphicFrameMkLst>
        </pc:graphicFrameChg>
        <pc:picChg chg="add mod ord modCrop">
          <ac:chgData name="Sanderse, Janita" userId="27c9676f-2e47-4581-9c4a-3e0533b9e71c" providerId="ADAL" clId="{D93CB754-2793-40FD-88EF-D614E89A6578}" dt="2022-10-21T08:32:13.436" v="1673" actId="166"/>
          <ac:picMkLst>
            <pc:docMk/>
            <pc:sldMk cId="1750754553" sldId="281"/>
            <ac:picMk id="3" creationId="{44AF4DD0-24F0-4035-B577-D9B9582E3C8A}"/>
          </ac:picMkLst>
        </pc:picChg>
        <pc:picChg chg="mod">
          <ac:chgData name="Sanderse, Janita" userId="27c9676f-2e47-4581-9c4a-3e0533b9e71c" providerId="ADAL" clId="{D93CB754-2793-40FD-88EF-D614E89A6578}" dt="2022-10-21T08:32:00.037" v="1671" actId="1076"/>
          <ac:picMkLst>
            <pc:docMk/>
            <pc:sldMk cId="1750754553" sldId="281"/>
            <ac:picMk id="5" creationId="{866C9A6D-45AE-4E27-A4BB-0F729886F971}"/>
          </ac:picMkLst>
        </pc:picChg>
        <pc:picChg chg="add mod ord">
          <ac:chgData name="Sanderse, Janita" userId="27c9676f-2e47-4581-9c4a-3e0533b9e71c" providerId="ADAL" clId="{D93CB754-2793-40FD-88EF-D614E89A6578}" dt="2022-10-21T08:32:13.436" v="1673" actId="166"/>
          <ac:picMkLst>
            <pc:docMk/>
            <pc:sldMk cId="1750754553" sldId="281"/>
            <ac:picMk id="10" creationId="{3C62DE67-527C-45E8-A111-975337D651F3}"/>
          </ac:picMkLst>
        </pc:picChg>
      </pc:sldChg>
      <pc:sldChg chg="addSp delSp modSp new mod modTransition modAnim">
        <pc:chgData name="Sanderse, Janita" userId="27c9676f-2e47-4581-9c4a-3e0533b9e71c" providerId="ADAL" clId="{D93CB754-2793-40FD-88EF-D614E89A6578}" dt="2022-10-21T09:20:34.369" v="2025"/>
        <pc:sldMkLst>
          <pc:docMk/>
          <pc:sldMk cId="3542261069" sldId="282"/>
        </pc:sldMkLst>
        <pc:spChg chg="del">
          <ac:chgData name="Sanderse, Janita" userId="27c9676f-2e47-4581-9c4a-3e0533b9e71c" providerId="ADAL" clId="{D93CB754-2793-40FD-88EF-D614E89A6578}" dt="2022-10-21T08:22:34.968" v="1539" actId="478"/>
          <ac:spMkLst>
            <pc:docMk/>
            <pc:sldMk cId="3542261069" sldId="282"/>
            <ac:spMk id="2" creationId="{340EA3F1-4469-4014-B37B-2826EE493640}"/>
          </ac:spMkLst>
        </pc:spChg>
        <pc:spChg chg="del">
          <ac:chgData name="Sanderse, Janita" userId="27c9676f-2e47-4581-9c4a-3e0533b9e71c" providerId="ADAL" clId="{D93CB754-2793-40FD-88EF-D614E89A6578}" dt="2022-10-21T08:22:41.834" v="1542" actId="478"/>
          <ac:spMkLst>
            <pc:docMk/>
            <pc:sldMk cId="3542261069" sldId="282"/>
            <ac:spMk id="3" creationId="{ADCD0B8B-9F83-428B-A1C8-1930A1931F2B}"/>
          </ac:spMkLst>
        </pc:spChg>
        <pc:spChg chg="add mod ord">
          <ac:chgData name="Sanderse, Janita" userId="27c9676f-2e47-4581-9c4a-3e0533b9e71c" providerId="ADAL" clId="{D93CB754-2793-40FD-88EF-D614E89A6578}" dt="2022-10-21T08:28:13.702" v="1613" actId="14100"/>
          <ac:spMkLst>
            <pc:docMk/>
            <pc:sldMk cId="3542261069" sldId="282"/>
            <ac:spMk id="5" creationId="{934C4EEA-8256-43AE-9C5D-814B829153AB}"/>
          </ac:spMkLst>
        </pc:spChg>
        <pc:spChg chg="add mod">
          <ac:chgData name="Sanderse, Janita" userId="27c9676f-2e47-4581-9c4a-3e0533b9e71c" providerId="ADAL" clId="{D93CB754-2793-40FD-88EF-D614E89A6578}" dt="2022-10-21T08:53:27.128" v="1870" actId="404"/>
          <ac:spMkLst>
            <pc:docMk/>
            <pc:sldMk cId="3542261069" sldId="282"/>
            <ac:spMk id="8" creationId="{8687DD75-BCB8-49E9-B86A-91F28ECF910C}"/>
          </ac:spMkLst>
        </pc:spChg>
        <pc:spChg chg="add mod">
          <ac:chgData name="Sanderse, Janita" userId="27c9676f-2e47-4581-9c4a-3e0533b9e71c" providerId="ADAL" clId="{D93CB754-2793-40FD-88EF-D614E89A6578}" dt="2022-10-21T08:35:54.274" v="1755" actId="1076"/>
          <ac:spMkLst>
            <pc:docMk/>
            <pc:sldMk cId="3542261069" sldId="282"/>
            <ac:spMk id="9" creationId="{2CEF787F-EB51-40D3-A74E-432A803B21B4}"/>
          </ac:spMkLst>
        </pc:spChg>
        <pc:spChg chg="add mod">
          <ac:chgData name="Sanderse, Janita" userId="27c9676f-2e47-4581-9c4a-3e0533b9e71c" providerId="ADAL" clId="{D93CB754-2793-40FD-88EF-D614E89A6578}" dt="2022-10-21T08:27:26.641" v="1605"/>
          <ac:spMkLst>
            <pc:docMk/>
            <pc:sldMk cId="3542261069" sldId="282"/>
            <ac:spMk id="10" creationId="{47DA4ED5-8857-4301-978D-67509AA8F0B3}"/>
          </ac:spMkLst>
        </pc:spChg>
        <pc:spChg chg="add mod">
          <ac:chgData name="Sanderse, Janita" userId="27c9676f-2e47-4581-9c4a-3e0533b9e71c" providerId="ADAL" clId="{D93CB754-2793-40FD-88EF-D614E89A6578}" dt="2022-10-21T08:28:03.523" v="1612"/>
          <ac:spMkLst>
            <pc:docMk/>
            <pc:sldMk cId="3542261069" sldId="282"/>
            <ac:spMk id="11" creationId="{C86FCA44-B26B-42CE-8891-944FF4C77551}"/>
          </ac:spMkLst>
        </pc:spChg>
        <pc:picChg chg="add del mod ord">
          <ac:chgData name="Sanderse, Janita" userId="27c9676f-2e47-4581-9c4a-3e0533b9e71c" providerId="ADAL" clId="{D93CB754-2793-40FD-88EF-D614E89A6578}" dt="2022-10-21T08:22:38.424" v="1541" actId="478"/>
          <ac:picMkLst>
            <pc:docMk/>
            <pc:sldMk cId="3542261069" sldId="282"/>
            <ac:picMk id="4" creationId="{7920C5C3-6870-4176-B26C-F7D2857AC12F}"/>
          </ac:picMkLst>
        </pc:picChg>
        <pc:picChg chg="add mod modCrop">
          <ac:chgData name="Sanderse, Janita" userId="27c9676f-2e47-4581-9c4a-3e0533b9e71c" providerId="ADAL" clId="{D93CB754-2793-40FD-88EF-D614E89A6578}" dt="2022-10-21T08:36:01.784" v="1758" actId="1076"/>
          <ac:picMkLst>
            <pc:docMk/>
            <pc:sldMk cId="3542261069" sldId="282"/>
            <ac:picMk id="7" creationId="{45253742-B710-41F8-82FF-2FE7816ACAD6}"/>
          </ac:picMkLst>
        </pc:picChg>
        <pc:picChg chg="add del mod">
          <ac:chgData name="Sanderse, Janita" userId="27c9676f-2e47-4581-9c4a-3e0533b9e71c" providerId="ADAL" clId="{D93CB754-2793-40FD-88EF-D614E89A6578}" dt="2022-10-21T08:35:51.507" v="1753" actId="478"/>
          <ac:picMkLst>
            <pc:docMk/>
            <pc:sldMk cId="3542261069" sldId="282"/>
            <ac:picMk id="13" creationId="{6356D9A4-E87E-461E-9626-9653848A47D7}"/>
          </ac:picMkLst>
        </pc:picChg>
      </pc:sldChg>
      <pc:sldChg chg="addSp delSp modSp new del mod">
        <pc:chgData name="Sanderse, Janita" userId="27c9676f-2e47-4581-9c4a-3e0533b9e71c" providerId="ADAL" clId="{D93CB754-2793-40FD-88EF-D614E89A6578}" dt="2022-10-21T09:21:26.371" v="2027" actId="47"/>
        <pc:sldMkLst>
          <pc:docMk/>
          <pc:sldMk cId="995196001" sldId="283"/>
        </pc:sldMkLst>
        <pc:spChg chg="del">
          <ac:chgData name="Sanderse, Janita" userId="27c9676f-2e47-4581-9c4a-3e0533b9e71c" providerId="ADAL" clId="{D93CB754-2793-40FD-88EF-D614E89A6578}" dt="2022-10-21T08:46:13.348" v="1773" actId="478"/>
          <ac:spMkLst>
            <pc:docMk/>
            <pc:sldMk cId="995196001" sldId="283"/>
            <ac:spMk id="2" creationId="{0A5E7B0C-E8F1-4FB7-89DD-DB9A8F467820}"/>
          </ac:spMkLst>
        </pc:spChg>
        <pc:spChg chg="del">
          <ac:chgData name="Sanderse, Janita" userId="27c9676f-2e47-4581-9c4a-3e0533b9e71c" providerId="ADAL" clId="{D93CB754-2793-40FD-88EF-D614E89A6578}" dt="2022-10-21T08:46:07.224" v="1770" actId="478"/>
          <ac:spMkLst>
            <pc:docMk/>
            <pc:sldMk cId="995196001" sldId="283"/>
            <ac:spMk id="3" creationId="{2880CF86-966E-4956-9B1C-99254EBF68C1}"/>
          </ac:spMkLst>
        </pc:spChg>
        <pc:spChg chg="add del mod">
          <ac:chgData name="Sanderse, Janita" userId="27c9676f-2e47-4581-9c4a-3e0533b9e71c" providerId="ADAL" clId="{D93CB754-2793-40FD-88EF-D614E89A6578}" dt="2022-10-21T08:48:50.606" v="1779" actId="478"/>
          <ac:spMkLst>
            <pc:docMk/>
            <pc:sldMk cId="995196001" sldId="283"/>
            <ac:spMk id="5" creationId="{BDBDA0F2-C333-4740-AE3A-0B60780D7257}"/>
          </ac:spMkLst>
        </pc:spChg>
        <pc:graphicFrameChg chg="add del modGraphic">
          <ac:chgData name="Sanderse, Janita" userId="27c9676f-2e47-4581-9c4a-3e0533b9e71c" providerId="ADAL" clId="{D93CB754-2793-40FD-88EF-D614E89A6578}" dt="2022-10-21T08:59:12.604" v="1958" actId="478"/>
          <ac:graphicFrameMkLst>
            <pc:docMk/>
            <pc:sldMk cId="995196001" sldId="283"/>
            <ac:graphicFrameMk id="9" creationId="{625FFF7D-4F09-4CCF-93AF-5CF85340563C}"/>
          </ac:graphicFrameMkLst>
        </pc:graphicFrameChg>
        <pc:picChg chg="add del mod ord">
          <ac:chgData name="Sanderse, Janita" userId="27c9676f-2e47-4581-9c4a-3e0533b9e71c" providerId="ADAL" clId="{D93CB754-2793-40FD-88EF-D614E89A6578}" dt="2022-10-21T08:48:46.987" v="1778" actId="478"/>
          <ac:picMkLst>
            <pc:docMk/>
            <pc:sldMk cId="995196001" sldId="283"/>
            <ac:picMk id="4" creationId="{0118AFDA-8AC7-4888-9D93-5F4E12663933}"/>
          </ac:picMkLst>
        </pc:picChg>
        <pc:picChg chg="add mod modCrop">
          <ac:chgData name="Sanderse, Janita" userId="27c9676f-2e47-4581-9c4a-3e0533b9e71c" providerId="ADAL" clId="{D93CB754-2793-40FD-88EF-D614E89A6578}" dt="2022-10-21T08:50:36.750" v="1812" actId="14100"/>
          <ac:picMkLst>
            <pc:docMk/>
            <pc:sldMk cId="995196001" sldId="283"/>
            <ac:picMk id="7" creationId="{FEF3DECD-988C-4228-AEB4-EFCF05A90E96}"/>
          </ac:picMkLst>
        </pc:picChg>
      </pc:sldChg>
      <pc:sldChg chg="add modTransition">
        <pc:chgData name="Sanderse, Janita" userId="27c9676f-2e47-4581-9c4a-3e0533b9e71c" providerId="ADAL" clId="{D93CB754-2793-40FD-88EF-D614E89A6578}" dt="2022-10-21T09:21:18.343" v="2026"/>
        <pc:sldMkLst>
          <pc:docMk/>
          <pc:sldMk cId="726556948" sldId="284"/>
        </pc:sldMkLst>
      </pc:sldChg>
      <pc:sldChg chg="addSp modSp new del mod">
        <pc:chgData name="Sanderse, Janita" userId="27c9676f-2e47-4581-9c4a-3e0533b9e71c" providerId="ADAL" clId="{D93CB754-2793-40FD-88EF-D614E89A6578}" dt="2022-10-21T09:18:52.902" v="2012" actId="47"/>
        <pc:sldMkLst>
          <pc:docMk/>
          <pc:sldMk cId="1066491848" sldId="285"/>
        </pc:sldMkLst>
        <pc:spChg chg="mod">
          <ac:chgData name="Sanderse, Janita" userId="27c9676f-2e47-4581-9c4a-3e0533b9e71c" providerId="ADAL" clId="{D93CB754-2793-40FD-88EF-D614E89A6578}" dt="2022-10-21T08:57:47.138" v="1947" actId="20577"/>
          <ac:spMkLst>
            <pc:docMk/>
            <pc:sldMk cId="1066491848" sldId="285"/>
            <ac:spMk id="2" creationId="{ABEBE80E-E1E8-4FDC-A708-7E3D52FDD60D}"/>
          </ac:spMkLst>
        </pc:spChg>
        <pc:spChg chg="mod">
          <ac:chgData name="Sanderse, Janita" userId="27c9676f-2e47-4581-9c4a-3e0533b9e71c" providerId="ADAL" clId="{D93CB754-2793-40FD-88EF-D614E89A6578}" dt="2022-10-21T08:57:07.414" v="1938" actId="1076"/>
          <ac:spMkLst>
            <pc:docMk/>
            <pc:sldMk cId="1066491848" sldId="285"/>
            <ac:spMk id="3" creationId="{E85873AE-F843-4E4A-ABD3-DD738889B89E}"/>
          </ac:spMkLst>
        </pc:spChg>
        <pc:spChg chg="add mod ord">
          <ac:chgData name="Sanderse, Janita" userId="27c9676f-2e47-4581-9c4a-3e0533b9e71c" providerId="ADAL" clId="{D93CB754-2793-40FD-88EF-D614E89A6578}" dt="2022-10-21T08:57:28.813" v="1940" actId="1076"/>
          <ac:spMkLst>
            <pc:docMk/>
            <pc:sldMk cId="1066491848" sldId="285"/>
            <ac:spMk id="5" creationId="{FA9F4EDB-588D-479B-9C4D-41A4B5653EE0}"/>
          </ac:spMkLst>
        </pc:spChg>
        <pc:picChg chg="add mod ord">
          <ac:chgData name="Sanderse, Janita" userId="27c9676f-2e47-4581-9c4a-3e0533b9e71c" providerId="ADAL" clId="{D93CB754-2793-40FD-88EF-D614E89A6578}" dt="2022-10-21T08:56:03.015" v="1923" actId="167"/>
          <ac:picMkLst>
            <pc:docMk/>
            <pc:sldMk cId="1066491848" sldId="285"/>
            <ac:picMk id="4" creationId="{48BE04F5-521E-4464-B55F-3C9ED16B7E79}"/>
          </ac:picMkLst>
        </pc:picChg>
        <pc:picChg chg="add mod">
          <ac:chgData name="Sanderse, Janita" userId="27c9676f-2e47-4581-9c4a-3e0533b9e71c" providerId="ADAL" clId="{D93CB754-2793-40FD-88EF-D614E89A6578}" dt="2022-10-21T08:57:43.372" v="1945"/>
          <ac:picMkLst>
            <pc:docMk/>
            <pc:sldMk cId="1066491848" sldId="285"/>
            <ac:picMk id="7" creationId="{B693897B-C39B-4DEE-8277-EAE935F4B931}"/>
          </ac:picMkLst>
        </pc:picChg>
      </pc:sldChg>
      <pc:sldChg chg="addSp delSp modSp new mod">
        <pc:chgData name="Sanderse, Janita" userId="27c9676f-2e47-4581-9c4a-3e0533b9e71c" providerId="ADAL" clId="{D93CB754-2793-40FD-88EF-D614E89A6578}" dt="2022-10-21T08:59:07.890" v="1957"/>
        <pc:sldMkLst>
          <pc:docMk/>
          <pc:sldMk cId="931862284" sldId="286"/>
        </pc:sldMkLst>
        <pc:spChg chg="del">
          <ac:chgData name="Sanderse, Janita" userId="27c9676f-2e47-4581-9c4a-3e0533b9e71c" providerId="ADAL" clId="{D93CB754-2793-40FD-88EF-D614E89A6578}" dt="2022-10-21T08:58:59.065" v="1956" actId="478"/>
          <ac:spMkLst>
            <pc:docMk/>
            <pc:sldMk cId="931862284" sldId="286"/>
            <ac:spMk id="2" creationId="{0A8479BB-175C-4ABE-9F54-CED75DAA53BA}"/>
          </ac:spMkLst>
        </pc:spChg>
        <pc:spChg chg="del">
          <ac:chgData name="Sanderse, Janita" userId="27c9676f-2e47-4581-9c4a-3e0533b9e71c" providerId="ADAL" clId="{D93CB754-2793-40FD-88EF-D614E89A6578}" dt="2022-10-21T08:58:39.603" v="1952" actId="478"/>
          <ac:spMkLst>
            <pc:docMk/>
            <pc:sldMk cId="931862284" sldId="286"/>
            <ac:spMk id="3" creationId="{56CBFE94-BBD7-4DA8-800D-1A6081AC02C1}"/>
          </ac:spMkLst>
        </pc:spChg>
        <pc:spChg chg="add mod">
          <ac:chgData name="Sanderse, Janita" userId="27c9676f-2e47-4581-9c4a-3e0533b9e71c" providerId="ADAL" clId="{D93CB754-2793-40FD-88EF-D614E89A6578}" dt="2022-10-21T08:58:56.916" v="1955"/>
          <ac:spMkLst>
            <pc:docMk/>
            <pc:sldMk cId="931862284" sldId="286"/>
            <ac:spMk id="6" creationId="{9D13599F-6C6D-43AA-B986-A9C3419D6823}"/>
          </ac:spMkLst>
        </pc:spChg>
        <pc:spChg chg="add mod">
          <ac:chgData name="Sanderse, Janita" userId="27c9676f-2e47-4581-9c4a-3e0533b9e71c" providerId="ADAL" clId="{D93CB754-2793-40FD-88EF-D614E89A6578}" dt="2022-10-21T08:58:56.916" v="1955"/>
          <ac:spMkLst>
            <pc:docMk/>
            <pc:sldMk cId="931862284" sldId="286"/>
            <ac:spMk id="7" creationId="{BB9CFD24-7B7F-404B-A6A3-D09F57B279A4}"/>
          </ac:spMkLst>
        </pc:spChg>
        <pc:picChg chg="add del">
          <ac:chgData name="Sanderse, Janita" userId="27c9676f-2e47-4581-9c4a-3e0533b9e71c" providerId="ADAL" clId="{D93CB754-2793-40FD-88EF-D614E89A6578}" dt="2022-10-21T08:58:41.615" v="1954" actId="22"/>
          <ac:picMkLst>
            <pc:docMk/>
            <pc:sldMk cId="931862284" sldId="286"/>
            <ac:picMk id="5" creationId="{3AD0581B-26CE-4487-A6B0-C9D770ECA183}"/>
          </ac:picMkLst>
        </pc:picChg>
        <pc:picChg chg="add mod">
          <ac:chgData name="Sanderse, Janita" userId="27c9676f-2e47-4581-9c4a-3e0533b9e71c" providerId="ADAL" clId="{D93CB754-2793-40FD-88EF-D614E89A6578}" dt="2022-10-21T08:59:07.890" v="1957"/>
          <ac:picMkLst>
            <pc:docMk/>
            <pc:sldMk cId="931862284" sldId="286"/>
            <ac:picMk id="8" creationId="{0724FDBB-6511-48C5-9F14-AFD817E58B32}"/>
          </ac:picMkLst>
        </pc:picChg>
      </pc:sldChg>
      <pc:sldChg chg="addSp delSp modSp new mod modTransition">
        <pc:chgData name="Sanderse, Janita" userId="27c9676f-2e47-4581-9c4a-3e0533b9e71c" providerId="ADAL" clId="{D93CB754-2793-40FD-88EF-D614E89A6578}" dt="2022-10-21T10:31:57.169" v="2064"/>
        <pc:sldMkLst>
          <pc:docMk/>
          <pc:sldMk cId="2528975743" sldId="287"/>
        </pc:sldMkLst>
        <pc:spChg chg="del">
          <ac:chgData name="Sanderse, Janita" userId="27c9676f-2e47-4581-9c4a-3e0533b9e71c" providerId="ADAL" clId="{D93CB754-2793-40FD-88EF-D614E89A6578}" dt="2022-10-21T09:17:22.770" v="1965" actId="478"/>
          <ac:spMkLst>
            <pc:docMk/>
            <pc:sldMk cId="2528975743" sldId="287"/>
            <ac:spMk id="2" creationId="{5DD2962B-9A89-4AAC-B50A-8B04938D30D0}"/>
          </ac:spMkLst>
        </pc:spChg>
        <pc:spChg chg="del">
          <ac:chgData name="Sanderse, Janita" userId="27c9676f-2e47-4581-9c4a-3e0533b9e71c" providerId="ADAL" clId="{D93CB754-2793-40FD-88EF-D614E89A6578}" dt="2022-10-21T09:17:08.881" v="1960" actId="931"/>
          <ac:spMkLst>
            <pc:docMk/>
            <pc:sldMk cId="2528975743" sldId="287"/>
            <ac:spMk id="3" creationId="{86A90095-7DBA-43E9-ACE3-170FF6120018}"/>
          </ac:spMkLst>
        </pc:spChg>
        <pc:graphicFrameChg chg="add mod modGraphic">
          <ac:chgData name="Sanderse, Janita" userId="27c9676f-2e47-4581-9c4a-3e0533b9e71c" providerId="ADAL" clId="{D93CB754-2793-40FD-88EF-D614E89A6578}" dt="2022-10-21T09:19:06.702" v="2019" actId="1037"/>
          <ac:graphicFrameMkLst>
            <pc:docMk/>
            <pc:sldMk cId="2528975743" sldId="287"/>
            <ac:graphicFrameMk id="7" creationId="{57A38A72-CF03-4D7F-9C8E-B7A9009E1CBC}"/>
          </ac:graphicFrameMkLst>
        </pc:graphicFrameChg>
        <pc:picChg chg="add mod modCrop">
          <ac:chgData name="Sanderse, Janita" userId="27c9676f-2e47-4581-9c4a-3e0533b9e71c" providerId="ADAL" clId="{D93CB754-2793-40FD-88EF-D614E89A6578}" dt="2022-10-21T09:18:11.585" v="1976" actId="1076"/>
          <ac:picMkLst>
            <pc:docMk/>
            <pc:sldMk cId="2528975743" sldId="287"/>
            <ac:picMk id="5" creationId="{2C50F6B4-C1B3-4289-BAEC-E6377689F3E7}"/>
          </ac:picMkLst>
        </pc:picChg>
      </pc:sldChg>
      <pc:sldChg chg="addSp modSp new del">
        <pc:chgData name="Sanderse, Janita" userId="27c9676f-2e47-4581-9c4a-3e0533b9e71c" providerId="ADAL" clId="{D93CB754-2793-40FD-88EF-D614E89A6578}" dt="2022-10-21T09:23:58.846" v="2041" actId="47"/>
        <pc:sldMkLst>
          <pc:docMk/>
          <pc:sldMk cId="1507199670" sldId="288"/>
        </pc:sldMkLst>
        <pc:picChg chg="add mod">
          <ac:chgData name="Sanderse, Janita" userId="27c9676f-2e47-4581-9c4a-3e0533b9e71c" providerId="ADAL" clId="{D93CB754-2793-40FD-88EF-D614E89A6578}" dt="2022-10-21T09:21:48.844" v="2031"/>
          <ac:picMkLst>
            <pc:docMk/>
            <pc:sldMk cId="1507199670" sldId="288"/>
            <ac:picMk id="4" creationId="{B2EC4EAF-43AE-4DDD-A871-FD14DF41D7AF}"/>
          </ac:picMkLst>
        </pc:picChg>
      </pc:sldChg>
      <pc:sldChg chg="addSp delSp modSp new del mod modTransition">
        <pc:chgData name="Sanderse, Janita" userId="27c9676f-2e47-4581-9c4a-3e0533b9e71c" providerId="ADAL" clId="{D93CB754-2793-40FD-88EF-D614E89A6578}" dt="2022-10-21T10:32:54.454" v="2076" actId="47"/>
        <pc:sldMkLst>
          <pc:docMk/>
          <pc:sldMk cId="2744941252" sldId="288"/>
        </pc:sldMkLst>
        <pc:spChg chg="del">
          <ac:chgData name="Sanderse, Janita" userId="27c9676f-2e47-4581-9c4a-3e0533b9e71c" providerId="ADAL" clId="{D93CB754-2793-40FD-88EF-D614E89A6578}" dt="2022-10-21T10:31:02.844" v="2049" actId="478"/>
          <ac:spMkLst>
            <pc:docMk/>
            <pc:sldMk cId="2744941252" sldId="288"/>
            <ac:spMk id="2" creationId="{144E3237-DA56-4467-9E5C-4530AB0B463D}"/>
          </ac:spMkLst>
        </pc:spChg>
        <pc:spChg chg="del">
          <ac:chgData name="Sanderse, Janita" userId="27c9676f-2e47-4581-9c4a-3e0533b9e71c" providerId="ADAL" clId="{D93CB754-2793-40FD-88EF-D614E89A6578}" dt="2022-10-21T10:30:33.318" v="2043" actId="931"/>
          <ac:spMkLst>
            <pc:docMk/>
            <pc:sldMk cId="2744941252" sldId="288"/>
            <ac:spMk id="3" creationId="{543580EF-5AA8-4057-AC4D-320019950AFC}"/>
          </ac:spMkLst>
        </pc:spChg>
        <pc:spChg chg="add mod">
          <ac:chgData name="Sanderse, Janita" userId="27c9676f-2e47-4581-9c4a-3e0533b9e71c" providerId="ADAL" clId="{D93CB754-2793-40FD-88EF-D614E89A6578}" dt="2022-10-21T10:32:51.183" v="2075" actId="478"/>
          <ac:spMkLst>
            <pc:docMk/>
            <pc:sldMk cId="2744941252" sldId="288"/>
            <ac:spMk id="7" creationId="{1903B0CC-24A3-49A4-9ECE-497EC42A3F48}"/>
          </ac:spMkLst>
        </pc:spChg>
        <pc:picChg chg="add del mod modCrop">
          <ac:chgData name="Sanderse, Janita" userId="27c9676f-2e47-4581-9c4a-3e0533b9e71c" providerId="ADAL" clId="{D93CB754-2793-40FD-88EF-D614E89A6578}" dt="2022-10-21T10:32:51.183" v="2075" actId="478"/>
          <ac:picMkLst>
            <pc:docMk/>
            <pc:sldMk cId="2744941252" sldId="288"/>
            <ac:picMk id="5" creationId="{FEC8A7F2-B6A9-4E87-AFB0-AE3DFDCC5722}"/>
          </ac:picMkLst>
        </pc:picChg>
      </pc:sldChg>
      <pc:sldChg chg="addSp delSp modSp new del mod">
        <pc:chgData name="Sanderse, Janita" userId="27c9676f-2e47-4581-9c4a-3e0533b9e71c" providerId="ADAL" clId="{D93CB754-2793-40FD-88EF-D614E89A6578}" dt="2022-10-21T09:23:40.158" v="2038" actId="47"/>
        <pc:sldMkLst>
          <pc:docMk/>
          <pc:sldMk cId="956725027" sldId="289"/>
        </pc:sldMkLst>
        <pc:spChg chg="add del">
          <ac:chgData name="Sanderse, Janita" userId="27c9676f-2e47-4581-9c4a-3e0533b9e71c" providerId="ADAL" clId="{D93CB754-2793-40FD-88EF-D614E89A6578}" dt="2022-10-21T09:23:37.352" v="2037" actId="931"/>
          <ac:spMkLst>
            <pc:docMk/>
            <pc:sldMk cId="956725027" sldId="289"/>
            <ac:spMk id="3" creationId="{5C0EBC60-FE4D-42CD-BEFB-29B8C71E46C1}"/>
          </ac:spMkLst>
        </pc:spChg>
        <pc:picChg chg="add del mod">
          <ac:chgData name="Sanderse, Janita" userId="27c9676f-2e47-4581-9c4a-3e0533b9e71c" providerId="ADAL" clId="{D93CB754-2793-40FD-88EF-D614E89A6578}" dt="2022-10-21T09:23:37.352" v="2037" actId="931"/>
          <ac:picMkLst>
            <pc:docMk/>
            <pc:sldMk cId="956725027" sldId="289"/>
            <ac:picMk id="5" creationId="{CF418AC2-E2BC-4C04-AE72-A1C1363584B9}"/>
          </ac:picMkLst>
        </pc:picChg>
      </pc:sldChg>
      <pc:sldChg chg="addSp delSp modSp new del mod">
        <pc:chgData name="Sanderse, Janita" userId="27c9676f-2e47-4581-9c4a-3e0533b9e71c" providerId="ADAL" clId="{D93CB754-2793-40FD-88EF-D614E89A6578}" dt="2022-10-21T10:32:44.872" v="2073" actId="47"/>
        <pc:sldMkLst>
          <pc:docMk/>
          <pc:sldMk cId="2715429638" sldId="289"/>
        </pc:sldMkLst>
        <pc:spChg chg="del">
          <ac:chgData name="Sanderse, Janita" userId="27c9676f-2e47-4581-9c4a-3e0533b9e71c" providerId="ADAL" clId="{D93CB754-2793-40FD-88EF-D614E89A6578}" dt="2022-10-21T10:32:16.822" v="2066" actId="931"/>
          <ac:spMkLst>
            <pc:docMk/>
            <pc:sldMk cId="2715429638" sldId="289"/>
            <ac:spMk id="3" creationId="{15C0D16C-68E5-459F-97B9-19911744004E}"/>
          </ac:spMkLst>
        </pc:spChg>
        <pc:spChg chg="add mod">
          <ac:chgData name="Sanderse, Janita" userId="27c9676f-2e47-4581-9c4a-3e0533b9e71c" providerId="ADAL" clId="{D93CB754-2793-40FD-88EF-D614E89A6578}" dt="2022-10-21T10:32:25.799" v="2069" actId="478"/>
          <ac:spMkLst>
            <pc:docMk/>
            <pc:sldMk cId="2715429638" sldId="289"/>
            <ac:spMk id="7" creationId="{A2EDF860-6F97-4CBE-9850-1CF4A1670807}"/>
          </ac:spMkLst>
        </pc:spChg>
        <pc:picChg chg="add del mod">
          <ac:chgData name="Sanderse, Janita" userId="27c9676f-2e47-4581-9c4a-3e0533b9e71c" providerId="ADAL" clId="{D93CB754-2793-40FD-88EF-D614E89A6578}" dt="2022-10-21T10:32:25.799" v="2069" actId="478"/>
          <ac:picMkLst>
            <pc:docMk/>
            <pc:sldMk cId="2715429638" sldId="289"/>
            <ac:picMk id="5" creationId="{6F000CF6-D670-42C5-83F9-2C1C88CB9B6B}"/>
          </ac:picMkLst>
        </pc:picChg>
        <pc:picChg chg="add mod">
          <ac:chgData name="Sanderse, Janita" userId="27c9676f-2e47-4581-9c4a-3e0533b9e71c" providerId="ADAL" clId="{D93CB754-2793-40FD-88EF-D614E89A6578}" dt="2022-10-21T10:32:27.541" v="2070"/>
          <ac:picMkLst>
            <pc:docMk/>
            <pc:sldMk cId="2715429638" sldId="289"/>
            <ac:picMk id="8" creationId="{A167573F-454E-4869-BB75-983EB2A70FF9}"/>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1C2DA7-FFEB-437E-B17D-85A83BF3C307}" type="datetimeFigureOut">
              <a:rPr lang="nl-NL" smtClean="0"/>
              <a:t>24-10-2022</a:t>
            </a:fld>
            <a:endParaRPr lang="nl-N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EE910C-41C2-425D-82A8-92C08E83D2D9}" type="slidenum">
              <a:rPr lang="nl-NL" smtClean="0"/>
              <a:t>‹#›</a:t>
            </a:fld>
            <a:endParaRPr lang="nl-NL"/>
          </a:p>
        </p:txBody>
      </p:sp>
    </p:spTree>
    <p:extLst>
      <p:ext uri="{BB962C8B-B14F-4D97-AF65-F5344CB8AC3E}">
        <p14:creationId xmlns:p14="http://schemas.microsoft.com/office/powerpoint/2010/main" val="22648369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A7B71-ADB5-48B3-AD64-3B20641892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nl-NL"/>
          </a:p>
        </p:txBody>
      </p:sp>
      <p:sp>
        <p:nvSpPr>
          <p:cNvPr id="3" name="Subtitle 2">
            <a:extLst>
              <a:ext uri="{FF2B5EF4-FFF2-40B4-BE49-F238E27FC236}">
                <a16:creationId xmlns:a16="http://schemas.microsoft.com/office/drawing/2014/main" id="{C14E3B8B-89D4-462D-A019-28E59494DAC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l-NL"/>
          </a:p>
        </p:txBody>
      </p:sp>
      <p:sp>
        <p:nvSpPr>
          <p:cNvPr id="4" name="Date Placeholder 3">
            <a:extLst>
              <a:ext uri="{FF2B5EF4-FFF2-40B4-BE49-F238E27FC236}">
                <a16:creationId xmlns:a16="http://schemas.microsoft.com/office/drawing/2014/main" id="{EA4D8698-F955-4D9D-9602-D4A538D9F2CD}"/>
              </a:ext>
            </a:extLst>
          </p:cNvPr>
          <p:cNvSpPr>
            <a:spLocks noGrp="1"/>
          </p:cNvSpPr>
          <p:nvPr>
            <p:ph type="dt" sz="half" idx="10"/>
          </p:nvPr>
        </p:nvSpPr>
        <p:spPr/>
        <p:txBody>
          <a:bodyPr/>
          <a:lstStyle/>
          <a:p>
            <a:fld id="{10FF11E5-95ED-450D-85A6-E09843CF1A7D}" type="datetimeFigureOut">
              <a:rPr lang="nl-NL" smtClean="0"/>
              <a:t>24-10-2022</a:t>
            </a:fld>
            <a:endParaRPr lang="nl-NL"/>
          </a:p>
        </p:txBody>
      </p:sp>
      <p:sp>
        <p:nvSpPr>
          <p:cNvPr id="5" name="Footer Placeholder 4">
            <a:extLst>
              <a:ext uri="{FF2B5EF4-FFF2-40B4-BE49-F238E27FC236}">
                <a16:creationId xmlns:a16="http://schemas.microsoft.com/office/drawing/2014/main" id="{7EA4E6CF-EC14-4BD1-8E95-8E9EBA3BA5A9}"/>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2469F99B-4AB3-4D44-ADB9-0DB2D7E624D4}"/>
              </a:ext>
            </a:extLst>
          </p:cNvPr>
          <p:cNvSpPr>
            <a:spLocks noGrp="1"/>
          </p:cNvSpPr>
          <p:nvPr>
            <p:ph type="sldNum" sz="quarter" idx="12"/>
          </p:nvPr>
        </p:nvSpPr>
        <p:spPr/>
        <p:txBody>
          <a:bodyPr/>
          <a:lstStyle/>
          <a:p>
            <a:fld id="{7B585952-0833-4F19-8775-78519571F38A}" type="slidenum">
              <a:rPr lang="nl-NL" smtClean="0"/>
              <a:t>‹#›</a:t>
            </a:fld>
            <a:endParaRPr lang="nl-NL"/>
          </a:p>
        </p:txBody>
      </p:sp>
    </p:spTree>
    <p:extLst>
      <p:ext uri="{BB962C8B-B14F-4D97-AF65-F5344CB8AC3E}">
        <p14:creationId xmlns:p14="http://schemas.microsoft.com/office/powerpoint/2010/main" val="33485048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1A3D6-9A45-4A94-A7CE-830AFE16E063}"/>
              </a:ext>
            </a:extLst>
          </p:cNvPr>
          <p:cNvSpPr>
            <a:spLocks noGrp="1"/>
          </p:cNvSpPr>
          <p:nvPr>
            <p:ph type="title"/>
          </p:nvPr>
        </p:nvSpPr>
        <p:spPr/>
        <p:txBody>
          <a:bodyPr/>
          <a:lstStyle/>
          <a:p>
            <a:r>
              <a:rPr lang="en-US"/>
              <a:t>Click to edit Master title style</a:t>
            </a:r>
            <a:endParaRPr lang="nl-NL"/>
          </a:p>
        </p:txBody>
      </p:sp>
      <p:sp>
        <p:nvSpPr>
          <p:cNvPr id="3" name="Vertical Text Placeholder 2">
            <a:extLst>
              <a:ext uri="{FF2B5EF4-FFF2-40B4-BE49-F238E27FC236}">
                <a16:creationId xmlns:a16="http://schemas.microsoft.com/office/drawing/2014/main" id="{AE0C99BD-2E5C-407B-BE20-9135672902E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833ADAB5-8D89-4E53-8FA7-A4DADC3E838B}"/>
              </a:ext>
            </a:extLst>
          </p:cNvPr>
          <p:cNvSpPr>
            <a:spLocks noGrp="1"/>
          </p:cNvSpPr>
          <p:nvPr>
            <p:ph type="dt" sz="half" idx="10"/>
          </p:nvPr>
        </p:nvSpPr>
        <p:spPr/>
        <p:txBody>
          <a:bodyPr/>
          <a:lstStyle/>
          <a:p>
            <a:fld id="{10FF11E5-95ED-450D-85A6-E09843CF1A7D}" type="datetimeFigureOut">
              <a:rPr lang="nl-NL" smtClean="0"/>
              <a:t>24-10-2022</a:t>
            </a:fld>
            <a:endParaRPr lang="nl-NL"/>
          </a:p>
        </p:txBody>
      </p:sp>
      <p:sp>
        <p:nvSpPr>
          <p:cNvPr id="5" name="Footer Placeholder 4">
            <a:extLst>
              <a:ext uri="{FF2B5EF4-FFF2-40B4-BE49-F238E27FC236}">
                <a16:creationId xmlns:a16="http://schemas.microsoft.com/office/drawing/2014/main" id="{853B96D6-8EE4-4CF6-86E0-816282F41FD5}"/>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FDCCB998-24BF-4476-8D7A-AF0F8883272F}"/>
              </a:ext>
            </a:extLst>
          </p:cNvPr>
          <p:cNvSpPr>
            <a:spLocks noGrp="1"/>
          </p:cNvSpPr>
          <p:nvPr>
            <p:ph type="sldNum" sz="quarter" idx="12"/>
          </p:nvPr>
        </p:nvSpPr>
        <p:spPr/>
        <p:txBody>
          <a:bodyPr/>
          <a:lstStyle/>
          <a:p>
            <a:fld id="{7B585952-0833-4F19-8775-78519571F38A}" type="slidenum">
              <a:rPr lang="nl-NL" smtClean="0"/>
              <a:t>‹#›</a:t>
            </a:fld>
            <a:endParaRPr lang="nl-NL"/>
          </a:p>
        </p:txBody>
      </p:sp>
    </p:spTree>
    <p:extLst>
      <p:ext uri="{BB962C8B-B14F-4D97-AF65-F5344CB8AC3E}">
        <p14:creationId xmlns:p14="http://schemas.microsoft.com/office/powerpoint/2010/main" val="4077150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A2A2038-68DB-464A-A1AE-999003D7E0A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nl-NL"/>
          </a:p>
        </p:txBody>
      </p:sp>
      <p:sp>
        <p:nvSpPr>
          <p:cNvPr id="3" name="Vertical Text Placeholder 2">
            <a:extLst>
              <a:ext uri="{FF2B5EF4-FFF2-40B4-BE49-F238E27FC236}">
                <a16:creationId xmlns:a16="http://schemas.microsoft.com/office/drawing/2014/main" id="{86E441A4-721B-4EF8-A8DC-E85C11F2752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807194E5-47FE-4F2B-BDD1-23330EAD8370}"/>
              </a:ext>
            </a:extLst>
          </p:cNvPr>
          <p:cNvSpPr>
            <a:spLocks noGrp="1"/>
          </p:cNvSpPr>
          <p:nvPr>
            <p:ph type="dt" sz="half" idx="10"/>
          </p:nvPr>
        </p:nvSpPr>
        <p:spPr/>
        <p:txBody>
          <a:bodyPr/>
          <a:lstStyle/>
          <a:p>
            <a:fld id="{10FF11E5-95ED-450D-85A6-E09843CF1A7D}" type="datetimeFigureOut">
              <a:rPr lang="nl-NL" smtClean="0"/>
              <a:t>24-10-2022</a:t>
            </a:fld>
            <a:endParaRPr lang="nl-NL"/>
          </a:p>
        </p:txBody>
      </p:sp>
      <p:sp>
        <p:nvSpPr>
          <p:cNvPr id="5" name="Footer Placeholder 4">
            <a:extLst>
              <a:ext uri="{FF2B5EF4-FFF2-40B4-BE49-F238E27FC236}">
                <a16:creationId xmlns:a16="http://schemas.microsoft.com/office/drawing/2014/main" id="{EF01B3FB-4145-4A3C-B8A8-8550FFBAABD1}"/>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A54C49D9-6E41-468C-99B7-E133732E1DA8}"/>
              </a:ext>
            </a:extLst>
          </p:cNvPr>
          <p:cNvSpPr>
            <a:spLocks noGrp="1"/>
          </p:cNvSpPr>
          <p:nvPr>
            <p:ph type="sldNum" sz="quarter" idx="12"/>
          </p:nvPr>
        </p:nvSpPr>
        <p:spPr/>
        <p:txBody>
          <a:bodyPr/>
          <a:lstStyle/>
          <a:p>
            <a:fld id="{7B585952-0833-4F19-8775-78519571F38A}" type="slidenum">
              <a:rPr lang="nl-NL" smtClean="0"/>
              <a:t>‹#›</a:t>
            </a:fld>
            <a:endParaRPr lang="nl-NL"/>
          </a:p>
        </p:txBody>
      </p:sp>
    </p:spTree>
    <p:extLst>
      <p:ext uri="{BB962C8B-B14F-4D97-AF65-F5344CB8AC3E}">
        <p14:creationId xmlns:p14="http://schemas.microsoft.com/office/powerpoint/2010/main" val="31559968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879EA-BA80-46CC-8FFC-E64959F56086}"/>
              </a:ext>
            </a:extLst>
          </p:cNvPr>
          <p:cNvSpPr>
            <a:spLocks noGrp="1"/>
          </p:cNvSpPr>
          <p:nvPr>
            <p:ph type="title"/>
          </p:nvPr>
        </p:nvSpPr>
        <p:spPr/>
        <p:txBody>
          <a:bodyPr/>
          <a:lstStyle/>
          <a:p>
            <a:r>
              <a:rPr lang="en-US"/>
              <a:t>Click to edit Master title style</a:t>
            </a:r>
            <a:endParaRPr lang="nl-NL"/>
          </a:p>
        </p:txBody>
      </p:sp>
      <p:sp>
        <p:nvSpPr>
          <p:cNvPr id="3" name="Content Placeholder 2">
            <a:extLst>
              <a:ext uri="{FF2B5EF4-FFF2-40B4-BE49-F238E27FC236}">
                <a16:creationId xmlns:a16="http://schemas.microsoft.com/office/drawing/2014/main" id="{225A630A-571B-4F50-A0C1-63298531069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2B4AC3B0-12D9-4755-88FB-F608F5F28068}"/>
              </a:ext>
            </a:extLst>
          </p:cNvPr>
          <p:cNvSpPr>
            <a:spLocks noGrp="1"/>
          </p:cNvSpPr>
          <p:nvPr>
            <p:ph type="dt" sz="half" idx="10"/>
          </p:nvPr>
        </p:nvSpPr>
        <p:spPr/>
        <p:txBody>
          <a:bodyPr/>
          <a:lstStyle/>
          <a:p>
            <a:fld id="{10FF11E5-95ED-450D-85A6-E09843CF1A7D}" type="datetimeFigureOut">
              <a:rPr lang="nl-NL" smtClean="0"/>
              <a:t>24-10-2022</a:t>
            </a:fld>
            <a:endParaRPr lang="nl-NL"/>
          </a:p>
        </p:txBody>
      </p:sp>
      <p:sp>
        <p:nvSpPr>
          <p:cNvPr id="5" name="Footer Placeholder 4">
            <a:extLst>
              <a:ext uri="{FF2B5EF4-FFF2-40B4-BE49-F238E27FC236}">
                <a16:creationId xmlns:a16="http://schemas.microsoft.com/office/drawing/2014/main" id="{B82067DF-542C-4772-BC50-CD9F8DC3CD10}"/>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FBE8F44D-449B-4F24-995F-D4E3A6CB45F7}"/>
              </a:ext>
            </a:extLst>
          </p:cNvPr>
          <p:cNvSpPr>
            <a:spLocks noGrp="1"/>
          </p:cNvSpPr>
          <p:nvPr>
            <p:ph type="sldNum" sz="quarter" idx="12"/>
          </p:nvPr>
        </p:nvSpPr>
        <p:spPr/>
        <p:txBody>
          <a:bodyPr/>
          <a:lstStyle/>
          <a:p>
            <a:fld id="{7B585952-0833-4F19-8775-78519571F38A}" type="slidenum">
              <a:rPr lang="nl-NL" smtClean="0"/>
              <a:t>‹#›</a:t>
            </a:fld>
            <a:endParaRPr lang="nl-NL"/>
          </a:p>
        </p:txBody>
      </p:sp>
    </p:spTree>
    <p:extLst>
      <p:ext uri="{BB962C8B-B14F-4D97-AF65-F5344CB8AC3E}">
        <p14:creationId xmlns:p14="http://schemas.microsoft.com/office/powerpoint/2010/main" val="39104133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0C222-CC40-4A18-8251-46D497A35DB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nl-NL"/>
          </a:p>
        </p:txBody>
      </p:sp>
      <p:sp>
        <p:nvSpPr>
          <p:cNvPr id="3" name="Text Placeholder 2">
            <a:extLst>
              <a:ext uri="{FF2B5EF4-FFF2-40B4-BE49-F238E27FC236}">
                <a16:creationId xmlns:a16="http://schemas.microsoft.com/office/drawing/2014/main" id="{AC24E4D0-4E87-4CAA-A9F7-39B59649183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010AB10-28B5-4D11-840B-E2B9228F351D}"/>
              </a:ext>
            </a:extLst>
          </p:cNvPr>
          <p:cNvSpPr>
            <a:spLocks noGrp="1"/>
          </p:cNvSpPr>
          <p:nvPr>
            <p:ph type="dt" sz="half" idx="10"/>
          </p:nvPr>
        </p:nvSpPr>
        <p:spPr/>
        <p:txBody>
          <a:bodyPr/>
          <a:lstStyle/>
          <a:p>
            <a:fld id="{10FF11E5-95ED-450D-85A6-E09843CF1A7D}" type="datetimeFigureOut">
              <a:rPr lang="nl-NL" smtClean="0"/>
              <a:t>24-10-2022</a:t>
            </a:fld>
            <a:endParaRPr lang="nl-NL"/>
          </a:p>
        </p:txBody>
      </p:sp>
      <p:sp>
        <p:nvSpPr>
          <p:cNvPr id="5" name="Footer Placeholder 4">
            <a:extLst>
              <a:ext uri="{FF2B5EF4-FFF2-40B4-BE49-F238E27FC236}">
                <a16:creationId xmlns:a16="http://schemas.microsoft.com/office/drawing/2014/main" id="{18369CD2-225D-4479-9831-6F93ADF32648}"/>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0DD7D3DB-2420-4212-9CC6-E8B328BA611D}"/>
              </a:ext>
            </a:extLst>
          </p:cNvPr>
          <p:cNvSpPr>
            <a:spLocks noGrp="1"/>
          </p:cNvSpPr>
          <p:nvPr>
            <p:ph type="sldNum" sz="quarter" idx="12"/>
          </p:nvPr>
        </p:nvSpPr>
        <p:spPr/>
        <p:txBody>
          <a:bodyPr/>
          <a:lstStyle/>
          <a:p>
            <a:fld id="{7B585952-0833-4F19-8775-78519571F38A}" type="slidenum">
              <a:rPr lang="nl-NL" smtClean="0"/>
              <a:t>‹#›</a:t>
            </a:fld>
            <a:endParaRPr lang="nl-NL"/>
          </a:p>
        </p:txBody>
      </p:sp>
    </p:spTree>
    <p:extLst>
      <p:ext uri="{BB962C8B-B14F-4D97-AF65-F5344CB8AC3E}">
        <p14:creationId xmlns:p14="http://schemas.microsoft.com/office/powerpoint/2010/main" val="37794750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173EE-C868-4614-8F74-EE11E56FB9B2}"/>
              </a:ext>
            </a:extLst>
          </p:cNvPr>
          <p:cNvSpPr>
            <a:spLocks noGrp="1"/>
          </p:cNvSpPr>
          <p:nvPr>
            <p:ph type="title"/>
          </p:nvPr>
        </p:nvSpPr>
        <p:spPr/>
        <p:txBody>
          <a:bodyPr/>
          <a:lstStyle/>
          <a:p>
            <a:r>
              <a:rPr lang="en-US"/>
              <a:t>Click to edit Master title style</a:t>
            </a:r>
            <a:endParaRPr lang="nl-NL"/>
          </a:p>
        </p:txBody>
      </p:sp>
      <p:sp>
        <p:nvSpPr>
          <p:cNvPr id="3" name="Content Placeholder 2">
            <a:extLst>
              <a:ext uri="{FF2B5EF4-FFF2-40B4-BE49-F238E27FC236}">
                <a16:creationId xmlns:a16="http://schemas.microsoft.com/office/drawing/2014/main" id="{8B7D43C0-56F3-44AE-8A0E-D0A9C3F8A70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Content Placeholder 3">
            <a:extLst>
              <a:ext uri="{FF2B5EF4-FFF2-40B4-BE49-F238E27FC236}">
                <a16:creationId xmlns:a16="http://schemas.microsoft.com/office/drawing/2014/main" id="{4FF31C8D-E030-4360-BA7B-5C10BC482A8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Date Placeholder 4">
            <a:extLst>
              <a:ext uri="{FF2B5EF4-FFF2-40B4-BE49-F238E27FC236}">
                <a16:creationId xmlns:a16="http://schemas.microsoft.com/office/drawing/2014/main" id="{ECF47DDC-20AE-4420-A697-4E92426AF775}"/>
              </a:ext>
            </a:extLst>
          </p:cNvPr>
          <p:cNvSpPr>
            <a:spLocks noGrp="1"/>
          </p:cNvSpPr>
          <p:nvPr>
            <p:ph type="dt" sz="half" idx="10"/>
          </p:nvPr>
        </p:nvSpPr>
        <p:spPr/>
        <p:txBody>
          <a:bodyPr/>
          <a:lstStyle/>
          <a:p>
            <a:fld id="{10FF11E5-95ED-450D-85A6-E09843CF1A7D}" type="datetimeFigureOut">
              <a:rPr lang="nl-NL" smtClean="0"/>
              <a:t>24-10-2022</a:t>
            </a:fld>
            <a:endParaRPr lang="nl-NL"/>
          </a:p>
        </p:txBody>
      </p:sp>
      <p:sp>
        <p:nvSpPr>
          <p:cNvPr id="6" name="Footer Placeholder 5">
            <a:extLst>
              <a:ext uri="{FF2B5EF4-FFF2-40B4-BE49-F238E27FC236}">
                <a16:creationId xmlns:a16="http://schemas.microsoft.com/office/drawing/2014/main" id="{1403A7B0-A1D7-43CC-8773-435961E65544}"/>
              </a:ext>
            </a:extLst>
          </p:cNvPr>
          <p:cNvSpPr>
            <a:spLocks noGrp="1"/>
          </p:cNvSpPr>
          <p:nvPr>
            <p:ph type="ftr" sz="quarter" idx="11"/>
          </p:nvPr>
        </p:nvSpPr>
        <p:spPr/>
        <p:txBody>
          <a:bodyPr/>
          <a:lstStyle/>
          <a:p>
            <a:endParaRPr lang="nl-NL"/>
          </a:p>
        </p:txBody>
      </p:sp>
      <p:sp>
        <p:nvSpPr>
          <p:cNvPr id="7" name="Slide Number Placeholder 6">
            <a:extLst>
              <a:ext uri="{FF2B5EF4-FFF2-40B4-BE49-F238E27FC236}">
                <a16:creationId xmlns:a16="http://schemas.microsoft.com/office/drawing/2014/main" id="{368C2B7D-FDE7-49A4-BFC9-1C698668F382}"/>
              </a:ext>
            </a:extLst>
          </p:cNvPr>
          <p:cNvSpPr>
            <a:spLocks noGrp="1"/>
          </p:cNvSpPr>
          <p:nvPr>
            <p:ph type="sldNum" sz="quarter" idx="12"/>
          </p:nvPr>
        </p:nvSpPr>
        <p:spPr/>
        <p:txBody>
          <a:bodyPr/>
          <a:lstStyle/>
          <a:p>
            <a:fld id="{7B585952-0833-4F19-8775-78519571F38A}" type="slidenum">
              <a:rPr lang="nl-NL" smtClean="0"/>
              <a:t>‹#›</a:t>
            </a:fld>
            <a:endParaRPr lang="nl-NL"/>
          </a:p>
        </p:txBody>
      </p:sp>
    </p:spTree>
    <p:extLst>
      <p:ext uri="{BB962C8B-B14F-4D97-AF65-F5344CB8AC3E}">
        <p14:creationId xmlns:p14="http://schemas.microsoft.com/office/powerpoint/2010/main" val="2054626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8E259-6AB3-4284-A34D-FD919C500564}"/>
              </a:ext>
            </a:extLst>
          </p:cNvPr>
          <p:cNvSpPr>
            <a:spLocks noGrp="1"/>
          </p:cNvSpPr>
          <p:nvPr>
            <p:ph type="title"/>
          </p:nvPr>
        </p:nvSpPr>
        <p:spPr>
          <a:xfrm>
            <a:off x="839788" y="365125"/>
            <a:ext cx="10515600" cy="1325563"/>
          </a:xfrm>
        </p:spPr>
        <p:txBody>
          <a:bodyPr/>
          <a:lstStyle/>
          <a:p>
            <a:r>
              <a:rPr lang="en-US"/>
              <a:t>Click to edit Master title style</a:t>
            </a:r>
            <a:endParaRPr lang="nl-NL"/>
          </a:p>
        </p:txBody>
      </p:sp>
      <p:sp>
        <p:nvSpPr>
          <p:cNvPr id="3" name="Text Placeholder 2">
            <a:extLst>
              <a:ext uri="{FF2B5EF4-FFF2-40B4-BE49-F238E27FC236}">
                <a16:creationId xmlns:a16="http://schemas.microsoft.com/office/drawing/2014/main" id="{297912D0-6DCF-4BCD-9160-1DA7300D71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68B5258-CF28-4B67-A307-76A79D7F648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Text Placeholder 4">
            <a:extLst>
              <a:ext uri="{FF2B5EF4-FFF2-40B4-BE49-F238E27FC236}">
                <a16:creationId xmlns:a16="http://schemas.microsoft.com/office/drawing/2014/main" id="{E3DDD2E7-B61F-416A-8963-C4DC1F12FB4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F4874B0-308C-4FBB-B405-74CB9063295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7" name="Date Placeholder 6">
            <a:extLst>
              <a:ext uri="{FF2B5EF4-FFF2-40B4-BE49-F238E27FC236}">
                <a16:creationId xmlns:a16="http://schemas.microsoft.com/office/drawing/2014/main" id="{8BEFE88E-B04D-42C5-BCC9-BC1895AE9CC8}"/>
              </a:ext>
            </a:extLst>
          </p:cNvPr>
          <p:cNvSpPr>
            <a:spLocks noGrp="1"/>
          </p:cNvSpPr>
          <p:nvPr>
            <p:ph type="dt" sz="half" idx="10"/>
          </p:nvPr>
        </p:nvSpPr>
        <p:spPr/>
        <p:txBody>
          <a:bodyPr/>
          <a:lstStyle/>
          <a:p>
            <a:fld id="{10FF11E5-95ED-450D-85A6-E09843CF1A7D}" type="datetimeFigureOut">
              <a:rPr lang="nl-NL" smtClean="0"/>
              <a:t>24-10-2022</a:t>
            </a:fld>
            <a:endParaRPr lang="nl-NL"/>
          </a:p>
        </p:txBody>
      </p:sp>
      <p:sp>
        <p:nvSpPr>
          <p:cNvPr id="8" name="Footer Placeholder 7">
            <a:extLst>
              <a:ext uri="{FF2B5EF4-FFF2-40B4-BE49-F238E27FC236}">
                <a16:creationId xmlns:a16="http://schemas.microsoft.com/office/drawing/2014/main" id="{66B3A79A-654F-4A57-BAAF-16453497EB8C}"/>
              </a:ext>
            </a:extLst>
          </p:cNvPr>
          <p:cNvSpPr>
            <a:spLocks noGrp="1"/>
          </p:cNvSpPr>
          <p:nvPr>
            <p:ph type="ftr" sz="quarter" idx="11"/>
          </p:nvPr>
        </p:nvSpPr>
        <p:spPr/>
        <p:txBody>
          <a:bodyPr/>
          <a:lstStyle/>
          <a:p>
            <a:endParaRPr lang="nl-NL"/>
          </a:p>
        </p:txBody>
      </p:sp>
      <p:sp>
        <p:nvSpPr>
          <p:cNvPr id="9" name="Slide Number Placeholder 8">
            <a:extLst>
              <a:ext uri="{FF2B5EF4-FFF2-40B4-BE49-F238E27FC236}">
                <a16:creationId xmlns:a16="http://schemas.microsoft.com/office/drawing/2014/main" id="{8D00B085-1443-4845-A580-FCD852C0716A}"/>
              </a:ext>
            </a:extLst>
          </p:cNvPr>
          <p:cNvSpPr>
            <a:spLocks noGrp="1"/>
          </p:cNvSpPr>
          <p:nvPr>
            <p:ph type="sldNum" sz="quarter" idx="12"/>
          </p:nvPr>
        </p:nvSpPr>
        <p:spPr/>
        <p:txBody>
          <a:bodyPr/>
          <a:lstStyle/>
          <a:p>
            <a:fld id="{7B585952-0833-4F19-8775-78519571F38A}" type="slidenum">
              <a:rPr lang="nl-NL" smtClean="0"/>
              <a:t>‹#›</a:t>
            </a:fld>
            <a:endParaRPr lang="nl-NL"/>
          </a:p>
        </p:txBody>
      </p:sp>
    </p:spTree>
    <p:extLst>
      <p:ext uri="{BB962C8B-B14F-4D97-AF65-F5344CB8AC3E}">
        <p14:creationId xmlns:p14="http://schemas.microsoft.com/office/powerpoint/2010/main" val="31984949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C0797-C49B-4DA1-B96B-FEB6718472A4}"/>
              </a:ext>
            </a:extLst>
          </p:cNvPr>
          <p:cNvSpPr>
            <a:spLocks noGrp="1"/>
          </p:cNvSpPr>
          <p:nvPr>
            <p:ph type="title"/>
          </p:nvPr>
        </p:nvSpPr>
        <p:spPr/>
        <p:txBody>
          <a:bodyPr/>
          <a:lstStyle/>
          <a:p>
            <a:r>
              <a:rPr lang="en-US"/>
              <a:t>Click to edit Master title style</a:t>
            </a:r>
            <a:endParaRPr lang="nl-NL"/>
          </a:p>
        </p:txBody>
      </p:sp>
      <p:sp>
        <p:nvSpPr>
          <p:cNvPr id="3" name="Date Placeholder 2">
            <a:extLst>
              <a:ext uri="{FF2B5EF4-FFF2-40B4-BE49-F238E27FC236}">
                <a16:creationId xmlns:a16="http://schemas.microsoft.com/office/drawing/2014/main" id="{7E8870BA-FE42-4B82-9416-D0424182DB41}"/>
              </a:ext>
            </a:extLst>
          </p:cNvPr>
          <p:cNvSpPr>
            <a:spLocks noGrp="1"/>
          </p:cNvSpPr>
          <p:nvPr>
            <p:ph type="dt" sz="half" idx="10"/>
          </p:nvPr>
        </p:nvSpPr>
        <p:spPr/>
        <p:txBody>
          <a:bodyPr/>
          <a:lstStyle/>
          <a:p>
            <a:fld id="{10FF11E5-95ED-450D-85A6-E09843CF1A7D}" type="datetimeFigureOut">
              <a:rPr lang="nl-NL" smtClean="0"/>
              <a:t>24-10-2022</a:t>
            </a:fld>
            <a:endParaRPr lang="nl-NL"/>
          </a:p>
        </p:txBody>
      </p:sp>
      <p:sp>
        <p:nvSpPr>
          <p:cNvPr id="4" name="Footer Placeholder 3">
            <a:extLst>
              <a:ext uri="{FF2B5EF4-FFF2-40B4-BE49-F238E27FC236}">
                <a16:creationId xmlns:a16="http://schemas.microsoft.com/office/drawing/2014/main" id="{6CFF2773-E330-42B8-AA5A-2DE2C7F77E6D}"/>
              </a:ext>
            </a:extLst>
          </p:cNvPr>
          <p:cNvSpPr>
            <a:spLocks noGrp="1"/>
          </p:cNvSpPr>
          <p:nvPr>
            <p:ph type="ftr" sz="quarter" idx="11"/>
          </p:nvPr>
        </p:nvSpPr>
        <p:spPr/>
        <p:txBody>
          <a:bodyPr/>
          <a:lstStyle/>
          <a:p>
            <a:endParaRPr lang="nl-NL"/>
          </a:p>
        </p:txBody>
      </p:sp>
      <p:sp>
        <p:nvSpPr>
          <p:cNvPr id="5" name="Slide Number Placeholder 4">
            <a:extLst>
              <a:ext uri="{FF2B5EF4-FFF2-40B4-BE49-F238E27FC236}">
                <a16:creationId xmlns:a16="http://schemas.microsoft.com/office/drawing/2014/main" id="{DA4B6E7D-DEF4-4C0F-B1A4-6972C5C49511}"/>
              </a:ext>
            </a:extLst>
          </p:cNvPr>
          <p:cNvSpPr>
            <a:spLocks noGrp="1"/>
          </p:cNvSpPr>
          <p:nvPr>
            <p:ph type="sldNum" sz="quarter" idx="12"/>
          </p:nvPr>
        </p:nvSpPr>
        <p:spPr/>
        <p:txBody>
          <a:bodyPr/>
          <a:lstStyle/>
          <a:p>
            <a:fld id="{7B585952-0833-4F19-8775-78519571F38A}" type="slidenum">
              <a:rPr lang="nl-NL" smtClean="0"/>
              <a:t>‹#›</a:t>
            </a:fld>
            <a:endParaRPr lang="nl-NL"/>
          </a:p>
        </p:txBody>
      </p:sp>
    </p:spTree>
    <p:extLst>
      <p:ext uri="{BB962C8B-B14F-4D97-AF65-F5344CB8AC3E}">
        <p14:creationId xmlns:p14="http://schemas.microsoft.com/office/powerpoint/2010/main" val="17247513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9418E0B-8F44-429B-8F5C-8D9C0D7E6FE1}"/>
              </a:ext>
            </a:extLst>
          </p:cNvPr>
          <p:cNvSpPr>
            <a:spLocks noGrp="1"/>
          </p:cNvSpPr>
          <p:nvPr>
            <p:ph type="dt" sz="half" idx="10"/>
          </p:nvPr>
        </p:nvSpPr>
        <p:spPr/>
        <p:txBody>
          <a:bodyPr/>
          <a:lstStyle/>
          <a:p>
            <a:fld id="{10FF11E5-95ED-450D-85A6-E09843CF1A7D}" type="datetimeFigureOut">
              <a:rPr lang="nl-NL" smtClean="0"/>
              <a:t>24-10-2022</a:t>
            </a:fld>
            <a:endParaRPr lang="nl-NL"/>
          </a:p>
        </p:txBody>
      </p:sp>
      <p:sp>
        <p:nvSpPr>
          <p:cNvPr id="3" name="Footer Placeholder 2">
            <a:extLst>
              <a:ext uri="{FF2B5EF4-FFF2-40B4-BE49-F238E27FC236}">
                <a16:creationId xmlns:a16="http://schemas.microsoft.com/office/drawing/2014/main" id="{80DF12D3-7990-42AF-9705-C580F47D41A8}"/>
              </a:ext>
            </a:extLst>
          </p:cNvPr>
          <p:cNvSpPr>
            <a:spLocks noGrp="1"/>
          </p:cNvSpPr>
          <p:nvPr>
            <p:ph type="ftr" sz="quarter" idx="11"/>
          </p:nvPr>
        </p:nvSpPr>
        <p:spPr/>
        <p:txBody>
          <a:bodyPr/>
          <a:lstStyle/>
          <a:p>
            <a:endParaRPr lang="nl-NL"/>
          </a:p>
        </p:txBody>
      </p:sp>
      <p:sp>
        <p:nvSpPr>
          <p:cNvPr id="4" name="Slide Number Placeholder 3">
            <a:extLst>
              <a:ext uri="{FF2B5EF4-FFF2-40B4-BE49-F238E27FC236}">
                <a16:creationId xmlns:a16="http://schemas.microsoft.com/office/drawing/2014/main" id="{B68A7FA7-C78F-4058-AB28-AC4EE85603EB}"/>
              </a:ext>
            </a:extLst>
          </p:cNvPr>
          <p:cNvSpPr>
            <a:spLocks noGrp="1"/>
          </p:cNvSpPr>
          <p:nvPr>
            <p:ph type="sldNum" sz="quarter" idx="12"/>
          </p:nvPr>
        </p:nvSpPr>
        <p:spPr/>
        <p:txBody>
          <a:bodyPr/>
          <a:lstStyle/>
          <a:p>
            <a:fld id="{7B585952-0833-4F19-8775-78519571F38A}" type="slidenum">
              <a:rPr lang="nl-NL" smtClean="0"/>
              <a:t>‹#›</a:t>
            </a:fld>
            <a:endParaRPr lang="nl-NL"/>
          </a:p>
        </p:txBody>
      </p:sp>
    </p:spTree>
    <p:extLst>
      <p:ext uri="{BB962C8B-B14F-4D97-AF65-F5344CB8AC3E}">
        <p14:creationId xmlns:p14="http://schemas.microsoft.com/office/powerpoint/2010/main" val="2996907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08D3D-5082-466A-B9A0-BA78E695D4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l-NL"/>
          </a:p>
        </p:txBody>
      </p:sp>
      <p:sp>
        <p:nvSpPr>
          <p:cNvPr id="3" name="Content Placeholder 2">
            <a:extLst>
              <a:ext uri="{FF2B5EF4-FFF2-40B4-BE49-F238E27FC236}">
                <a16:creationId xmlns:a16="http://schemas.microsoft.com/office/drawing/2014/main" id="{AA68BE12-0C9C-431B-99C8-0936C505824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Text Placeholder 3">
            <a:extLst>
              <a:ext uri="{FF2B5EF4-FFF2-40B4-BE49-F238E27FC236}">
                <a16:creationId xmlns:a16="http://schemas.microsoft.com/office/drawing/2014/main" id="{70424D79-7C1D-4672-B0B3-A5A57A6BA1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D84FA8E-07F7-46AC-A5A8-DCD4A8A6CD33}"/>
              </a:ext>
            </a:extLst>
          </p:cNvPr>
          <p:cNvSpPr>
            <a:spLocks noGrp="1"/>
          </p:cNvSpPr>
          <p:nvPr>
            <p:ph type="dt" sz="half" idx="10"/>
          </p:nvPr>
        </p:nvSpPr>
        <p:spPr/>
        <p:txBody>
          <a:bodyPr/>
          <a:lstStyle/>
          <a:p>
            <a:fld id="{10FF11E5-95ED-450D-85A6-E09843CF1A7D}" type="datetimeFigureOut">
              <a:rPr lang="nl-NL" smtClean="0"/>
              <a:t>24-10-2022</a:t>
            </a:fld>
            <a:endParaRPr lang="nl-NL"/>
          </a:p>
        </p:txBody>
      </p:sp>
      <p:sp>
        <p:nvSpPr>
          <p:cNvPr id="6" name="Footer Placeholder 5">
            <a:extLst>
              <a:ext uri="{FF2B5EF4-FFF2-40B4-BE49-F238E27FC236}">
                <a16:creationId xmlns:a16="http://schemas.microsoft.com/office/drawing/2014/main" id="{DE9A21ED-5AB4-4730-96BD-491DC2DF2EAC}"/>
              </a:ext>
            </a:extLst>
          </p:cNvPr>
          <p:cNvSpPr>
            <a:spLocks noGrp="1"/>
          </p:cNvSpPr>
          <p:nvPr>
            <p:ph type="ftr" sz="quarter" idx="11"/>
          </p:nvPr>
        </p:nvSpPr>
        <p:spPr/>
        <p:txBody>
          <a:bodyPr/>
          <a:lstStyle/>
          <a:p>
            <a:endParaRPr lang="nl-NL"/>
          </a:p>
        </p:txBody>
      </p:sp>
      <p:sp>
        <p:nvSpPr>
          <p:cNvPr id="7" name="Slide Number Placeholder 6">
            <a:extLst>
              <a:ext uri="{FF2B5EF4-FFF2-40B4-BE49-F238E27FC236}">
                <a16:creationId xmlns:a16="http://schemas.microsoft.com/office/drawing/2014/main" id="{7B0EA97A-66B6-4F6F-962B-77A703CE0A18}"/>
              </a:ext>
            </a:extLst>
          </p:cNvPr>
          <p:cNvSpPr>
            <a:spLocks noGrp="1"/>
          </p:cNvSpPr>
          <p:nvPr>
            <p:ph type="sldNum" sz="quarter" idx="12"/>
          </p:nvPr>
        </p:nvSpPr>
        <p:spPr/>
        <p:txBody>
          <a:bodyPr/>
          <a:lstStyle/>
          <a:p>
            <a:fld id="{7B585952-0833-4F19-8775-78519571F38A}" type="slidenum">
              <a:rPr lang="nl-NL" smtClean="0"/>
              <a:t>‹#›</a:t>
            </a:fld>
            <a:endParaRPr lang="nl-NL"/>
          </a:p>
        </p:txBody>
      </p:sp>
    </p:spTree>
    <p:extLst>
      <p:ext uri="{BB962C8B-B14F-4D97-AF65-F5344CB8AC3E}">
        <p14:creationId xmlns:p14="http://schemas.microsoft.com/office/powerpoint/2010/main" val="36166197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7D9A3-B3B2-4174-8A23-38934BA9C39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l-NL"/>
          </a:p>
        </p:txBody>
      </p:sp>
      <p:sp>
        <p:nvSpPr>
          <p:cNvPr id="3" name="Picture Placeholder 2">
            <a:extLst>
              <a:ext uri="{FF2B5EF4-FFF2-40B4-BE49-F238E27FC236}">
                <a16:creationId xmlns:a16="http://schemas.microsoft.com/office/drawing/2014/main" id="{BE6CE7E7-3886-4EF9-9A6C-AA3DD949E1A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ext Placeholder 3">
            <a:extLst>
              <a:ext uri="{FF2B5EF4-FFF2-40B4-BE49-F238E27FC236}">
                <a16:creationId xmlns:a16="http://schemas.microsoft.com/office/drawing/2014/main" id="{77EBCE7E-BCBB-4A2D-8403-E7B2AFF1A9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262582-3AA6-4E1C-88A1-2AEC223B61B5}"/>
              </a:ext>
            </a:extLst>
          </p:cNvPr>
          <p:cNvSpPr>
            <a:spLocks noGrp="1"/>
          </p:cNvSpPr>
          <p:nvPr>
            <p:ph type="dt" sz="half" idx="10"/>
          </p:nvPr>
        </p:nvSpPr>
        <p:spPr/>
        <p:txBody>
          <a:bodyPr/>
          <a:lstStyle/>
          <a:p>
            <a:fld id="{10FF11E5-95ED-450D-85A6-E09843CF1A7D}" type="datetimeFigureOut">
              <a:rPr lang="nl-NL" smtClean="0"/>
              <a:t>24-10-2022</a:t>
            </a:fld>
            <a:endParaRPr lang="nl-NL"/>
          </a:p>
        </p:txBody>
      </p:sp>
      <p:sp>
        <p:nvSpPr>
          <p:cNvPr id="6" name="Footer Placeholder 5">
            <a:extLst>
              <a:ext uri="{FF2B5EF4-FFF2-40B4-BE49-F238E27FC236}">
                <a16:creationId xmlns:a16="http://schemas.microsoft.com/office/drawing/2014/main" id="{9174D019-DDF7-4BB2-ABCE-7062F98505EF}"/>
              </a:ext>
            </a:extLst>
          </p:cNvPr>
          <p:cNvSpPr>
            <a:spLocks noGrp="1"/>
          </p:cNvSpPr>
          <p:nvPr>
            <p:ph type="ftr" sz="quarter" idx="11"/>
          </p:nvPr>
        </p:nvSpPr>
        <p:spPr/>
        <p:txBody>
          <a:bodyPr/>
          <a:lstStyle/>
          <a:p>
            <a:endParaRPr lang="nl-NL"/>
          </a:p>
        </p:txBody>
      </p:sp>
      <p:sp>
        <p:nvSpPr>
          <p:cNvPr id="7" name="Slide Number Placeholder 6">
            <a:extLst>
              <a:ext uri="{FF2B5EF4-FFF2-40B4-BE49-F238E27FC236}">
                <a16:creationId xmlns:a16="http://schemas.microsoft.com/office/drawing/2014/main" id="{841DDE07-83DB-478C-B74B-1689E50AFFD3}"/>
              </a:ext>
            </a:extLst>
          </p:cNvPr>
          <p:cNvSpPr>
            <a:spLocks noGrp="1"/>
          </p:cNvSpPr>
          <p:nvPr>
            <p:ph type="sldNum" sz="quarter" idx="12"/>
          </p:nvPr>
        </p:nvSpPr>
        <p:spPr/>
        <p:txBody>
          <a:bodyPr/>
          <a:lstStyle/>
          <a:p>
            <a:fld id="{7B585952-0833-4F19-8775-78519571F38A}" type="slidenum">
              <a:rPr lang="nl-NL" smtClean="0"/>
              <a:t>‹#›</a:t>
            </a:fld>
            <a:endParaRPr lang="nl-NL"/>
          </a:p>
        </p:txBody>
      </p:sp>
    </p:spTree>
    <p:extLst>
      <p:ext uri="{BB962C8B-B14F-4D97-AF65-F5344CB8AC3E}">
        <p14:creationId xmlns:p14="http://schemas.microsoft.com/office/powerpoint/2010/main" val="40259944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B6CCD17-BFA9-4449-B716-F3D1FD924D1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nl-NL"/>
          </a:p>
        </p:txBody>
      </p:sp>
      <p:sp>
        <p:nvSpPr>
          <p:cNvPr id="3" name="Text Placeholder 2">
            <a:extLst>
              <a:ext uri="{FF2B5EF4-FFF2-40B4-BE49-F238E27FC236}">
                <a16:creationId xmlns:a16="http://schemas.microsoft.com/office/drawing/2014/main" id="{2553ECF2-B776-4B03-ACCD-DA53538F37E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D20E4BAB-C4C6-4819-AEBD-8B22460B5E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FF11E5-95ED-450D-85A6-E09843CF1A7D}" type="datetimeFigureOut">
              <a:rPr lang="nl-NL" smtClean="0"/>
              <a:t>24-10-2022</a:t>
            </a:fld>
            <a:endParaRPr lang="nl-NL"/>
          </a:p>
        </p:txBody>
      </p:sp>
      <p:sp>
        <p:nvSpPr>
          <p:cNvPr id="5" name="Footer Placeholder 4">
            <a:extLst>
              <a:ext uri="{FF2B5EF4-FFF2-40B4-BE49-F238E27FC236}">
                <a16:creationId xmlns:a16="http://schemas.microsoft.com/office/drawing/2014/main" id="{39C571A6-FD5A-4D13-AD84-571228D336C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Slide Number Placeholder 5">
            <a:extLst>
              <a:ext uri="{FF2B5EF4-FFF2-40B4-BE49-F238E27FC236}">
                <a16:creationId xmlns:a16="http://schemas.microsoft.com/office/drawing/2014/main" id="{489C6ABD-E7E2-4ACE-B32B-48D1860CB9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585952-0833-4F19-8775-78519571F38A}" type="slidenum">
              <a:rPr lang="nl-NL" smtClean="0"/>
              <a:t>‹#›</a:t>
            </a:fld>
            <a:endParaRPr lang="nl-NL"/>
          </a:p>
        </p:txBody>
      </p:sp>
    </p:spTree>
    <p:extLst>
      <p:ext uri="{BB962C8B-B14F-4D97-AF65-F5344CB8AC3E}">
        <p14:creationId xmlns:p14="http://schemas.microsoft.com/office/powerpoint/2010/main" val="12325445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8.png"/><Relationship Id="rId18" Type="http://schemas.openxmlformats.org/officeDocument/2006/relationships/image" Target="../media/image18.png"/><Relationship Id="rId3" Type="http://schemas.openxmlformats.org/officeDocument/2006/relationships/image" Target="../media/image6.png"/><Relationship Id="rId7" Type="http://schemas.openxmlformats.org/officeDocument/2006/relationships/image" Target="../media/image7.svg"/><Relationship Id="rId12" Type="http://schemas.openxmlformats.org/officeDocument/2006/relationships/image" Target="../media/image5.svg"/><Relationship Id="rId17" Type="http://schemas.openxmlformats.org/officeDocument/2006/relationships/image" Target="../media/image17.svg"/><Relationship Id="rId2" Type="http://schemas.openxmlformats.org/officeDocument/2006/relationships/image" Target="../media/image1.jpeg"/><Relationship Id="rId16"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4.png"/><Relationship Id="rId5" Type="http://schemas.openxmlformats.org/officeDocument/2006/relationships/slide" Target="slide6.xml"/><Relationship Id="rId15" Type="http://schemas.openxmlformats.org/officeDocument/2006/relationships/image" Target="../media/image8.png"/><Relationship Id="rId10" Type="http://schemas.openxmlformats.org/officeDocument/2006/relationships/slide" Target="slide4.xml"/><Relationship Id="rId4" Type="http://schemas.openxmlformats.org/officeDocument/2006/relationships/image" Target="../media/image7.svg"/><Relationship Id="rId9" Type="http://schemas.openxmlformats.org/officeDocument/2006/relationships/image" Target="../media/image5.svg"/><Relationship Id="rId14" Type="http://schemas.openxmlformats.org/officeDocument/2006/relationships/slide" Target="slide7.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2.xml"/><Relationship Id="rId4" Type="http://schemas.openxmlformats.org/officeDocument/2006/relationships/slide" Target="slide13.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5.svg"/><Relationship Id="rId12" Type="http://schemas.openxmlformats.org/officeDocument/2006/relationships/image" Target="../media/image7.sv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6.png"/><Relationship Id="rId5" Type="http://schemas.openxmlformats.org/officeDocument/2006/relationships/slide" Target="slide4.xml"/><Relationship Id="rId15" Type="http://schemas.openxmlformats.org/officeDocument/2006/relationships/image" Target="../media/image8.png"/><Relationship Id="rId10" Type="http://schemas.openxmlformats.org/officeDocument/2006/relationships/slide" Target="slide6.xml"/><Relationship Id="rId4" Type="http://schemas.openxmlformats.org/officeDocument/2006/relationships/image" Target="../media/image5.svg"/><Relationship Id="rId9" Type="http://schemas.openxmlformats.org/officeDocument/2006/relationships/image" Target="../media/image7.svg"/><Relationship Id="rId14" Type="http://schemas.openxmlformats.org/officeDocument/2006/relationships/slide" Target="slide7.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0.sv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0.sv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8.png"/><Relationship Id="rId18" Type="http://schemas.openxmlformats.org/officeDocument/2006/relationships/image" Target="../media/image18.png"/><Relationship Id="rId3" Type="http://schemas.openxmlformats.org/officeDocument/2006/relationships/image" Target="../media/image6.png"/><Relationship Id="rId7" Type="http://schemas.openxmlformats.org/officeDocument/2006/relationships/image" Target="../media/image7.svg"/><Relationship Id="rId12" Type="http://schemas.openxmlformats.org/officeDocument/2006/relationships/image" Target="../media/image5.svg"/><Relationship Id="rId17" Type="http://schemas.openxmlformats.org/officeDocument/2006/relationships/image" Target="../media/image17.svg"/><Relationship Id="rId2" Type="http://schemas.openxmlformats.org/officeDocument/2006/relationships/image" Target="../media/image1.jpeg"/><Relationship Id="rId16"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4.png"/><Relationship Id="rId5" Type="http://schemas.openxmlformats.org/officeDocument/2006/relationships/slide" Target="slide6.xml"/><Relationship Id="rId15" Type="http://schemas.openxmlformats.org/officeDocument/2006/relationships/image" Target="../media/image8.png"/><Relationship Id="rId10" Type="http://schemas.openxmlformats.org/officeDocument/2006/relationships/slide" Target="slide4.xml"/><Relationship Id="rId4" Type="http://schemas.openxmlformats.org/officeDocument/2006/relationships/image" Target="../media/image7.svg"/><Relationship Id="rId9" Type="http://schemas.openxmlformats.org/officeDocument/2006/relationships/image" Target="../media/image5.svg"/><Relationship Id="rId14" Type="http://schemas.openxmlformats.org/officeDocument/2006/relationships/slide" Target="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food, indoor, vegetable, different&#10;&#10;Description automatically generated">
            <a:extLst>
              <a:ext uri="{FF2B5EF4-FFF2-40B4-BE49-F238E27FC236}">
                <a16:creationId xmlns:a16="http://schemas.microsoft.com/office/drawing/2014/main" id="{EAA4E35B-F397-4974-8AEC-644604269AD9}"/>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5730"/>
          <a:stretch/>
        </p:blipFill>
        <p:spPr>
          <a:xfrm rot="10800000">
            <a:off x="20" y="10"/>
            <a:ext cx="12191980" cy="6857990"/>
          </a:xfrm>
          <a:prstGeom prst="rect">
            <a:avLst/>
          </a:prstGeom>
        </p:spPr>
      </p:pic>
      <p:sp>
        <p:nvSpPr>
          <p:cNvPr id="18"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32543C65-B256-4D51-96B5-7F04A272B4FD}"/>
              </a:ext>
            </a:extLst>
          </p:cNvPr>
          <p:cNvSpPr>
            <a:spLocks noGrp="1"/>
          </p:cNvSpPr>
          <p:nvPr>
            <p:ph type="title"/>
          </p:nvPr>
        </p:nvSpPr>
        <p:spPr>
          <a:xfrm>
            <a:off x="8022021" y="3231931"/>
            <a:ext cx="3852041" cy="1834056"/>
          </a:xfrm>
        </p:spPr>
        <p:txBody>
          <a:bodyPr vert="horz" lIns="91440" tIns="45720" rIns="91440" bIns="45720" rtlCol="0" anchor="b">
            <a:normAutofit/>
          </a:bodyPr>
          <a:lstStyle/>
          <a:p>
            <a:pPr algn="ctr"/>
            <a:r>
              <a:rPr lang="en-US" sz="4000" dirty="0"/>
              <a:t>Tiny Restaurant Big Potential</a:t>
            </a:r>
          </a:p>
        </p:txBody>
      </p:sp>
      <p:cxnSp>
        <p:nvCxnSpPr>
          <p:cNvPr id="28" name="Straight Connector 19">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1390CF84-CCCC-43CC-B3C4-7EECE72AAE13}"/>
              </a:ext>
            </a:extLst>
          </p:cNvPr>
          <p:cNvSpPr txBox="1"/>
          <p:nvPr/>
        </p:nvSpPr>
        <p:spPr>
          <a:xfrm>
            <a:off x="8322197" y="5254107"/>
            <a:ext cx="3643998" cy="707886"/>
          </a:xfrm>
          <a:prstGeom prst="rect">
            <a:avLst/>
          </a:prstGeom>
          <a:noFill/>
        </p:spPr>
        <p:txBody>
          <a:bodyPr wrap="square" rtlCol="0">
            <a:spAutoFit/>
          </a:bodyPr>
          <a:lstStyle/>
          <a:p>
            <a:r>
              <a:rPr lang="nl-NL" sz="2000" dirty="0">
                <a:latin typeface="Biome" panose="020B0503030204020804" pitchFamily="34" charset="0"/>
                <a:cs typeface="Biome" panose="020B0503030204020804" pitchFamily="34" charset="0"/>
              </a:rPr>
              <a:t>Duurzame relaties bouwen tussen boeren en burgers</a:t>
            </a:r>
          </a:p>
        </p:txBody>
      </p:sp>
      <p:sp>
        <p:nvSpPr>
          <p:cNvPr id="6" name="TextBox 5">
            <a:extLst>
              <a:ext uri="{FF2B5EF4-FFF2-40B4-BE49-F238E27FC236}">
                <a16:creationId xmlns:a16="http://schemas.microsoft.com/office/drawing/2014/main" id="{0B847B02-B2E8-42B9-AE10-89D18350D496}"/>
              </a:ext>
            </a:extLst>
          </p:cNvPr>
          <p:cNvSpPr txBox="1"/>
          <p:nvPr/>
        </p:nvSpPr>
        <p:spPr>
          <a:xfrm>
            <a:off x="8753357" y="6240719"/>
            <a:ext cx="3120705" cy="338554"/>
          </a:xfrm>
          <a:prstGeom prst="rect">
            <a:avLst/>
          </a:prstGeom>
          <a:noFill/>
        </p:spPr>
        <p:txBody>
          <a:bodyPr wrap="square" rtlCol="0">
            <a:spAutoFit/>
          </a:bodyPr>
          <a:lstStyle/>
          <a:p>
            <a:r>
              <a:rPr lang="nl-NL" sz="1600" dirty="0"/>
              <a:t>Lucie Sovova &amp; Janita Sanderse</a:t>
            </a:r>
          </a:p>
        </p:txBody>
      </p:sp>
    </p:spTree>
    <p:extLst>
      <p:ext uri="{BB962C8B-B14F-4D97-AF65-F5344CB8AC3E}">
        <p14:creationId xmlns:p14="http://schemas.microsoft.com/office/powerpoint/2010/main" val="34833283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20" descr="A picture containing food, indoor, vegetable, different&#10;&#10;Description automatically generated">
            <a:extLst>
              <a:ext uri="{FF2B5EF4-FFF2-40B4-BE49-F238E27FC236}">
                <a16:creationId xmlns:a16="http://schemas.microsoft.com/office/drawing/2014/main" id="{7920C5C3-6870-4176-B26C-F7D2857AC12F}"/>
              </a:ext>
            </a:extLst>
          </p:cNvPr>
          <p:cNvPicPr>
            <a:picLocks noChangeAspect="1"/>
          </p:cNvPicPr>
          <p:nvPr/>
        </p:nvPicPr>
        <p:blipFill rotWithShape="1">
          <a:blip r:embed="rId2">
            <a:alphaModFix amt="60000"/>
            <a:extLst>
              <a:ext uri="{28A0092B-C50C-407E-A947-70E740481C1C}">
                <a14:useLocalDpi xmlns:a14="http://schemas.microsoft.com/office/drawing/2010/main" val="0"/>
              </a:ext>
            </a:extLst>
          </a:blip>
          <a:srcRect t="15746"/>
          <a:stretch/>
        </p:blipFill>
        <p:spPr>
          <a:xfrm rot="10800000">
            <a:off x="20" y="1282"/>
            <a:ext cx="12191980" cy="6856718"/>
          </a:xfrm>
          <a:prstGeom prst="rect">
            <a:avLst/>
          </a:prstGeom>
        </p:spPr>
      </p:pic>
      <p:sp>
        <p:nvSpPr>
          <p:cNvPr id="5" name="Rectangle 4">
            <a:extLst>
              <a:ext uri="{FF2B5EF4-FFF2-40B4-BE49-F238E27FC236}">
                <a16:creationId xmlns:a16="http://schemas.microsoft.com/office/drawing/2014/main" id="{934C4EEA-8256-43AE-9C5D-814B829153AB}"/>
              </a:ext>
            </a:extLst>
          </p:cNvPr>
          <p:cNvSpPr/>
          <p:nvPr/>
        </p:nvSpPr>
        <p:spPr>
          <a:xfrm>
            <a:off x="1764481" y="1492620"/>
            <a:ext cx="8663037" cy="3683062"/>
          </a:xfrm>
          <a:prstGeom prst="rect">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 name="Picture 6">
            <a:extLst>
              <a:ext uri="{FF2B5EF4-FFF2-40B4-BE49-F238E27FC236}">
                <a16:creationId xmlns:a16="http://schemas.microsoft.com/office/drawing/2014/main" id="{45253742-B710-41F8-82FF-2FE7816ACAD6}"/>
              </a:ext>
            </a:extLst>
          </p:cNvPr>
          <p:cNvPicPr>
            <a:picLocks noChangeAspect="1"/>
          </p:cNvPicPr>
          <p:nvPr/>
        </p:nvPicPr>
        <p:blipFill rotWithShape="1">
          <a:blip r:embed="rId3">
            <a:duotone>
              <a:schemeClr val="accent3">
                <a:shade val="45000"/>
                <a:satMod val="135000"/>
              </a:schemeClr>
              <a:prstClr val="white"/>
            </a:duotone>
          </a:blip>
          <a:srcRect b="14246"/>
          <a:stretch/>
        </p:blipFill>
        <p:spPr>
          <a:xfrm>
            <a:off x="1764481" y="1588443"/>
            <a:ext cx="1400488" cy="1200977"/>
          </a:xfrm>
          <a:prstGeom prst="rect">
            <a:avLst/>
          </a:prstGeom>
        </p:spPr>
      </p:pic>
      <p:sp>
        <p:nvSpPr>
          <p:cNvPr id="8" name="TextBox 7">
            <a:extLst>
              <a:ext uri="{FF2B5EF4-FFF2-40B4-BE49-F238E27FC236}">
                <a16:creationId xmlns:a16="http://schemas.microsoft.com/office/drawing/2014/main" id="{8687DD75-BCB8-49E9-B86A-91F28ECF910C}"/>
              </a:ext>
            </a:extLst>
          </p:cNvPr>
          <p:cNvSpPr txBox="1"/>
          <p:nvPr/>
        </p:nvSpPr>
        <p:spPr>
          <a:xfrm>
            <a:off x="3843647" y="1809252"/>
            <a:ext cx="7127476" cy="707886"/>
          </a:xfrm>
          <a:prstGeom prst="rect">
            <a:avLst/>
          </a:prstGeom>
          <a:noFill/>
        </p:spPr>
        <p:txBody>
          <a:bodyPr wrap="square" rtlCol="0">
            <a:spAutoFit/>
          </a:bodyPr>
          <a:lstStyle/>
          <a:p>
            <a:r>
              <a:rPr lang="nl-NL" sz="4000" dirty="0">
                <a:solidFill>
                  <a:schemeClr val="bg2">
                    <a:lumMod val="50000"/>
                  </a:schemeClr>
                </a:solidFill>
                <a:latin typeface="Biome" panose="020B0503030204020804" pitchFamily="34" charset="0"/>
                <a:cs typeface="Biome" panose="020B0503030204020804" pitchFamily="34" charset="0"/>
              </a:rPr>
              <a:t>Aanbevelingen</a:t>
            </a:r>
            <a:endParaRPr lang="nl-NL" sz="4400" dirty="0">
              <a:solidFill>
                <a:schemeClr val="bg2">
                  <a:lumMod val="50000"/>
                </a:schemeClr>
              </a:solidFill>
              <a:latin typeface="Biome" panose="020B0503030204020804" pitchFamily="34" charset="0"/>
              <a:cs typeface="Biome" panose="020B0503030204020804" pitchFamily="34" charset="0"/>
            </a:endParaRPr>
          </a:p>
        </p:txBody>
      </p:sp>
      <p:sp>
        <p:nvSpPr>
          <p:cNvPr id="9" name="TextBox 8">
            <a:extLst>
              <a:ext uri="{FF2B5EF4-FFF2-40B4-BE49-F238E27FC236}">
                <a16:creationId xmlns:a16="http://schemas.microsoft.com/office/drawing/2014/main" id="{2CEF787F-EB51-40D3-A74E-432A803B21B4}"/>
              </a:ext>
            </a:extLst>
          </p:cNvPr>
          <p:cNvSpPr txBox="1"/>
          <p:nvPr/>
        </p:nvSpPr>
        <p:spPr>
          <a:xfrm>
            <a:off x="2752078" y="2885243"/>
            <a:ext cx="6507332" cy="369332"/>
          </a:xfrm>
          <a:prstGeom prst="rect">
            <a:avLst/>
          </a:prstGeom>
          <a:noFill/>
        </p:spPr>
        <p:txBody>
          <a:bodyPr wrap="square" rtlCol="0">
            <a:spAutoFit/>
          </a:bodyPr>
          <a:lstStyle/>
          <a:p>
            <a:pPr marL="342900" indent="-342900">
              <a:buFont typeface="+mj-lt"/>
              <a:buAutoNum type="arabicPeriod"/>
            </a:pPr>
            <a:r>
              <a:rPr lang="nl-NL" dirty="0">
                <a:solidFill>
                  <a:schemeClr val="bg2">
                    <a:lumMod val="50000"/>
                  </a:schemeClr>
                </a:solidFill>
              </a:rPr>
              <a:t>Formuleer een duidelijke visie</a:t>
            </a:r>
          </a:p>
        </p:txBody>
      </p:sp>
      <p:sp>
        <p:nvSpPr>
          <p:cNvPr id="10" name="TextBox 9">
            <a:extLst>
              <a:ext uri="{FF2B5EF4-FFF2-40B4-BE49-F238E27FC236}">
                <a16:creationId xmlns:a16="http://schemas.microsoft.com/office/drawing/2014/main" id="{47DA4ED5-8857-4301-978D-67509AA8F0B3}"/>
              </a:ext>
            </a:extLst>
          </p:cNvPr>
          <p:cNvSpPr txBox="1"/>
          <p:nvPr/>
        </p:nvSpPr>
        <p:spPr>
          <a:xfrm>
            <a:off x="2752078" y="3511191"/>
            <a:ext cx="6507332" cy="369332"/>
          </a:xfrm>
          <a:prstGeom prst="rect">
            <a:avLst/>
          </a:prstGeom>
          <a:noFill/>
        </p:spPr>
        <p:txBody>
          <a:bodyPr wrap="square" rtlCol="0">
            <a:spAutoFit/>
          </a:bodyPr>
          <a:lstStyle/>
          <a:p>
            <a:pPr marL="342900" indent="-342900">
              <a:buFont typeface="+mj-lt"/>
              <a:buAutoNum type="arabicPeriod" startAt="2"/>
            </a:pPr>
            <a:r>
              <a:rPr lang="nl-NL" dirty="0">
                <a:solidFill>
                  <a:schemeClr val="bg2">
                    <a:lumMod val="50000"/>
                  </a:schemeClr>
                </a:solidFill>
              </a:rPr>
              <a:t>Organiseer evenementen met en voor boeren</a:t>
            </a:r>
          </a:p>
        </p:txBody>
      </p:sp>
      <p:sp>
        <p:nvSpPr>
          <p:cNvPr id="11" name="TextBox 10">
            <a:extLst>
              <a:ext uri="{FF2B5EF4-FFF2-40B4-BE49-F238E27FC236}">
                <a16:creationId xmlns:a16="http://schemas.microsoft.com/office/drawing/2014/main" id="{C86FCA44-B26B-42CE-8891-944FF4C77551}"/>
              </a:ext>
            </a:extLst>
          </p:cNvPr>
          <p:cNvSpPr txBox="1"/>
          <p:nvPr/>
        </p:nvSpPr>
        <p:spPr>
          <a:xfrm>
            <a:off x="2752078" y="4192443"/>
            <a:ext cx="6507332" cy="369332"/>
          </a:xfrm>
          <a:prstGeom prst="rect">
            <a:avLst/>
          </a:prstGeom>
          <a:noFill/>
        </p:spPr>
        <p:txBody>
          <a:bodyPr wrap="square" rtlCol="0">
            <a:spAutoFit/>
          </a:bodyPr>
          <a:lstStyle/>
          <a:p>
            <a:pPr marL="342900" indent="-342900">
              <a:buFont typeface="+mj-lt"/>
              <a:buAutoNum type="arabicPeriod" startAt="3"/>
            </a:pPr>
            <a:r>
              <a:rPr lang="nl-NL" dirty="0">
                <a:solidFill>
                  <a:schemeClr val="bg2">
                    <a:lumMod val="50000"/>
                  </a:schemeClr>
                </a:solidFill>
              </a:rPr>
              <a:t>Communiceer duidelijk over verwachtingen</a:t>
            </a:r>
          </a:p>
        </p:txBody>
      </p:sp>
    </p:spTree>
    <p:extLst>
      <p:ext uri="{BB962C8B-B14F-4D97-AF65-F5344CB8AC3E}">
        <p14:creationId xmlns:p14="http://schemas.microsoft.com/office/powerpoint/2010/main" val="35422610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food, indoor, vegetable, different&#10;&#10;Description automatically generated">
            <a:extLst>
              <a:ext uri="{FF2B5EF4-FFF2-40B4-BE49-F238E27FC236}">
                <a16:creationId xmlns:a16="http://schemas.microsoft.com/office/drawing/2014/main" id="{866C9A6D-45AE-4E27-A4BB-0F729886F971}"/>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5746"/>
          <a:stretch/>
        </p:blipFill>
        <p:spPr>
          <a:xfrm rot="10800000">
            <a:off x="0" y="0"/>
            <a:ext cx="12191980" cy="6856718"/>
          </a:xfrm>
          <a:prstGeom prst="rect">
            <a:avLst/>
          </a:prstGeom>
        </p:spPr>
      </p:pic>
      <p:sp>
        <p:nvSpPr>
          <p:cNvPr id="25" name="Hexagon 24">
            <a:extLst>
              <a:ext uri="{FF2B5EF4-FFF2-40B4-BE49-F238E27FC236}">
                <a16:creationId xmlns:a16="http://schemas.microsoft.com/office/drawing/2014/main" id="{AE2E22F8-3E79-4527-834A-77C81BB9DFEE}"/>
              </a:ext>
            </a:extLst>
          </p:cNvPr>
          <p:cNvSpPr/>
          <p:nvPr/>
        </p:nvSpPr>
        <p:spPr>
          <a:xfrm rot="16200000">
            <a:off x="2670983" y="3172733"/>
            <a:ext cx="3215622" cy="2974705"/>
          </a:xfrm>
          <a:prstGeom prst="hexagon">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4" name="Oval 3">
            <a:extLst>
              <a:ext uri="{FF2B5EF4-FFF2-40B4-BE49-F238E27FC236}">
                <a16:creationId xmlns:a16="http://schemas.microsoft.com/office/drawing/2014/main" id="{F5B14B63-54A6-4A1F-944D-C9AB5662A919}"/>
              </a:ext>
            </a:extLst>
          </p:cNvPr>
          <p:cNvSpPr/>
          <p:nvPr/>
        </p:nvSpPr>
        <p:spPr>
          <a:xfrm>
            <a:off x="4723566" y="2563729"/>
            <a:ext cx="2218511" cy="2197178"/>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mc:AlternateContent xmlns:mc="http://schemas.openxmlformats.org/markup-compatibility/2006" xmlns:psez="http://schemas.microsoft.com/office/powerpoint/2016/sectionzoom">
        <mc:Choice Requires="psez">
          <p:graphicFrame>
            <p:nvGraphicFramePr>
              <p:cNvPr id="9" name="Section Zoom 8">
                <a:extLst>
                  <a:ext uri="{FF2B5EF4-FFF2-40B4-BE49-F238E27FC236}">
                    <a16:creationId xmlns:a16="http://schemas.microsoft.com/office/drawing/2014/main" id="{75C8FF85-B195-4A12-88E7-C65CCA01D87C}"/>
                  </a:ext>
                </a:extLst>
              </p:cNvPr>
              <p:cNvGraphicFramePr>
                <a:graphicFrameLocks noChangeAspect="1"/>
              </p:cNvGraphicFramePr>
              <p:nvPr/>
            </p:nvGraphicFramePr>
            <p:xfrm>
              <a:off x="3527030" y="4009143"/>
              <a:ext cx="1503527" cy="1503527"/>
            </p:xfrm>
            <a:graphic>
              <a:graphicData uri="http://schemas.microsoft.com/office/powerpoint/2016/sectionzoom">
                <psez:sectionZm>
                  <psez:sectionZmObj sectionId="{DD7E95E6-EE99-4CFB-9CD5-341A93ADDD78}">
                    <psez:zmPr id="{A712F62E-E960-4BC8-83E0-DCC55E3E33E0}" imageType="cover" transitionDur="1000">
                      <p166:blipFill xmlns:p166="http://schemas.microsoft.com/office/powerpoint/2016/6/main">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166:blipFill>
                      <p166:spPr xmlns:p166="http://schemas.microsoft.com/office/powerpoint/2016/6/main">
                        <a:xfrm>
                          <a:off x="0" y="0"/>
                          <a:ext cx="1503527" cy="1503527"/>
                        </a:xfrm>
                        <a:prstGeom prst="rect">
                          <a:avLst/>
                        </a:prstGeom>
                        <a:ln w="3175">
                          <a:noFill/>
                        </a:ln>
                      </p166:spPr>
                    </psez:zmPr>
                  </psez:sectionZmObj>
                </psez:sectionZm>
              </a:graphicData>
            </a:graphic>
          </p:graphicFrame>
        </mc:Choice>
        <mc:Fallback xmlns="">
          <p:pic>
            <p:nvPicPr>
              <p:cNvPr id="9" name="Section Zoom 8">
                <a:hlinkClick r:id="rId5" action="ppaction://hlinksldjump"/>
                <a:extLst>
                  <a:ext uri="{FF2B5EF4-FFF2-40B4-BE49-F238E27FC236}">
                    <a16:creationId xmlns:a16="http://schemas.microsoft.com/office/drawing/2014/main" id="{75C8FF85-B195-4A12-88E7-C65CCA01D87C}"/>
                  </a:ext>
                </a:extLst>
              </p:cNvPr>
              <p:cNvPicPr>
                <a:picLocks noGrp="1" noRot="1" noChangeAspect="1" noMove="1" noResize="1" noEditPoints="1" noAdjustHandles="1" noChangeArrowheads="1" noChangeShapeType="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527030" y="4009143"/>
                <a:ext cx="1503527" cy="1503527"/>
              </a:xfrm>
              <a:prstGeom prst="rect">
                <a:avLst/>
              </a:prstGeom>
              <a:ln w="3175">
                <a:noFill/>
              </a:ln>
            </p:spPr>
          </p:pic>
        </mc:Fallback>
      </mc:AlternateContent>
      <p:sp>
        <p:nvSpPr>
          <p:cNvPr id="7" name="Hexagon 6">
            <a:extLst>
              <a:ext uri="{FF2B5EF4-FFF2-40B4-BE49-F238E27FC236}">
                <a16:creationId xmlns:a16="http://schemas.microsoft.com/office/drawing/2014/main" id="{8620D0C3-6D1F-459B-BC46-271363397B1E}"/>
              </a:ext>
            </a:extLst>
          </p:cNvPr>
          <p:cNvSpPr/>
          <p:nvPr/>
        </p:nvSpPr>
        <p:spPr>
          <a:xfrm rot="16200000">
            <a:off x="4248602" y="461870"/>
            <a:ext cx="3215622" cy="2974705"/>
          </a:xfrm>
          <a:prstGeom prst="hexagon">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mc:AlternateContent xmlns:mc="http://schemas.openxmlformats.org/markup-compatibility/2006" xmlns:psez="http://schemas.microsoft.com/office/powerpoint/2016/sectionzoom">
        <mc:Choice Requires="psez">
          <p:graphicFrame>
            <p:nvGraphicFramePr>
              <p:cNvPr id="6" name="Section Zoom 5">
                <a:extLst>
                  <a:ext uri="{FF2B5EF4-FFF2-40B4-BE49-F238E27FC236}">
                    <a16:creationId xmlns:a16="http://schemas.microsoft.com/office/drawing/2014/main" id="{550307B2-F9CA-4DD8-9E4A-3C2A2C0C8E9B}"/>
                  </a:ext>
                </a:extLst>
              </p:cNvPr>
              <p:cNvGraphicFramePr>
                <a:graphicFrameLocks noChangeAspect="1"/>
              </p:cNvGraphicFramePr>
              <p:nvPr/>
            </p:nvGraphicFramePr>
            <p:xfrm>
              <a:off x="5124127" y="988806"/>
              <a:ext cx="1417387" cy="1417387"/>
            </p:xfrm>
            <a:graphic>
              <a:graphicData uri="http://schemas.microsoft.com/office/powerpoint/2016/sectionzoom">
                <psez:sectionZm>
                  <psez:sectionZmObj sectionId="{52061FFA-10EB-4517-B25B-D25D4F9CD655}">
                    <psez:zmPr id="{35EB4EC5-716E-4356-BE99-BCEBC7F74653}" imageType="cover" transitionDur="1000">
                      <p166:blipFill xmlns:p166="http://schemas.microsoft.com/office/powerpoint/2016/6/main">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166:blipFill>
                      <p166:spPr xmlns:p166="http://schemas.microsoft.com/office/powerpoint/2016/6/main">
                        <a:xfrm>
                          <a:off x="0" y="0"/>
                          <a:ext cx="1417387" cy="1417387"/>
                        </a:xfrm>
                        <a:prstGeom prst="rect">
                          <a:avLst/>
                        </a:prstGeom>
                        <a:ln w="3175">
                          <a:noFill/>
                        </a:ln>
                      </p166:spPr>
                    </psez:zmPr>
                  </psez:sectionZmObj>
                </psez:sectionZm>
              </a:graphicData>
            </a:graphic>
          </p:graphicFrame>
        </mc:Choice>
        <mc:Fallback xmlns="">
          <p:pic>
            <p:nvPicPr>
              <p:cNvPr id="6" name="Section Zoom 5">
                <a:hlinkClick r:id="rId10" action="ppaction://hlinksldjump"/>
                <a:extLst>
                  <a:ext uri="{FF2B5EF4-FFF2-40B4-BE49-F238E27FC236}">
                    <a16:creationId xmlns:a16="http://schemas.microsoft.com/office/drawing/2014/main" id="{550307B2-F9CA-4DD8-9E4A-3C2A2C0C8E9B}"/>
                  </a:ext>
                </a:extLst>
              </p:cNvPr>
              <p:cNvPicPr>
                <a:picLocks noGrp="1" noRot="1" noChangeAspect="1" noMove="1" noResize="1" noEditPoints="1" noAdjustHandles="1" noChangeArrowheads="1" noChangeShapeType="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124127" y="988806"/>
                <a:ext cx="1417387" cy="1417387"/>
              </a:xfrm>
              <a:prstGeom prst="rect">
                <a:avLst/>
              </a:prstGeom>
              <a:ln w="3175">
                <a:noFill/>
              </a:ln>
            </p:spPr>
          </p:pic>
        </mc:Fallback>
      </mc:AlternateContent>
      <p:sp>
        <p:nvSpPr>
          <p:cNvPr id="23" name="Hexagon 22">
            <a:extLst>
              <a:ext uri="{FF2B5EF4-FFF2-40B4-BE49-F238E27FC236}">
                <a16:creationId xmlns:a16="http://schemas.microsoft.com/office/drawing/2014/main" id="{8BD6DA13-5B28-45EF-8F65-A1B4F7943B05}"/>
              </a:ext>
            </a:extLst>
          </p:cNvPr>
          <p:cNvSpPr/>
          <p:nvPr/>
        </p:nvSpPr>
        <p:spPr>
          <a:xfrm rot="16200000">
            <a:off x="5883899" y="3172732"/>
            <a:ext cx="3215622" cy="2974705"/>
          </a:xfrm>
          <a:prstGeom prst="hexagon">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mc:AlternateContent xmlns:mc="http://schemas.openxmlformats.org/markup-compatibility/2006" xmlns:psez="http://schemas.microsoft.com/office/powerpoint/2016/sectionzoom">
        <mc:Choice Requires="psez">
          <p:graphicFrame>
            <p:nvGraphicFramePr>
              <p:cNvPr id="11" name="Section Zoom 10">
                <a:extLst>
                  <a:ext uri="{FF2B5EF4-FFF2-40B4-BE49-F238E27FC236}">
                    <a16:creationId xmlns:a16="http://schemas.microsoft.com/office/drawing/2014/main" id="{C739746F-A4D2-4B20-87D8-69256B5CABEB}"/>
                  </a:ext>
                </a:extLst>
              </p:cNvPr>
              <p:cNvGraphicFramePr>
                <a:graphicFrameLocks noChangeAspect="1"/>
              </p:cNvGraphicFramePr>
              <p:nvPr/>
            </p:nvGraphicFramePr>
            <p:xfrm>
              <a:off x="6663907" y="3974343"/>
              <a:ext cx="1877631" cy="1275108"/>
            </p:xfrm>
            <a:graphic>
              <a:graphicData uri="http://schemas.microsoft.com/office/powerpoint/2016/sectionzoom">
                <psez:sectionZm>
                  <psez:sectionZmObj sectionId="{C53DB3F8-71DE-4322-96DD-48BF7A2DAF63}">
                    <psez:zmPr id="{B6DB3A45-E6F3-4A8F-AEFF-B08F44FC50BC}" imageType="cover" transitionDur="1000">
                      <p166:blipFill xmlns:p166="http://schemas.microsoft.com/office/powerpoint/2016/6/main">
                        <a:blip r:embed="rId13">
                          <a:extLst>
                            <a:ext uri="{28A0092B-C50C-407E-A947-70E740481C1C}">
                              <a14:useLocalDpi xmlns:a14="http://schemas.microsoft.com/office/drawing/2010/main" val="0"/>
                            </a:ext>
                          </a:extLst>
                        </a:blip>
                        <a:stretch>
                          <a:fillRect/>
                        </a:stretch>
                      </p166:blipFill>
                      <p166:spPr xmlns:p166="http://schemas.microsoft.com/office/powerpoint/2016/6/main">
                        <a:xfrm>
                          <a:off x="0" y="0"/>
                          <a:ext cx="1877631" cy="1275108"/>
                        </a:xfrm>
                        <a:prstGeom prst="rect">
                          <a:avLst/>
                        </a:prstGeom>
                        <a:ln w="3175">
                          <a:noFill/>
                        </a:ln>
                      </p166:spPr>
                    </psez:zmPr>
                  </psez:sectionZmObj>
                </psez:sectionZm>
              </a:graphicData>
            </a:graphic>
          </p:graphicFrame>
        </mc:Choice>
        <mc:Fallback xmlns="">
          <p:pic>
            <p:nvPicPr>
              <p:cNvPr id="11" name="Section Zoom 10">
                <a:hlinkClick r:id="rId14" action="ppaction://hlinksldjump"/>
                <a:extLst>
                  <a:ext uri="{FF2B5EF4-FFF2-40B4-BE49-F238E27FC236}">
                    <a16:creationId xmlns:a16="http://schemas.microsoft.com/office/drawing/2014/main" id="{C739746F-A4D2-4B20-87D8-69256B5CABEB}"/>
                  </a:ext>
                </a:extLst>
              </p:cNvPr>
              <p:cNvPicPr>
                <a:picLocks noGrp="1" noRot="1" noChangeAspect="1" noMove="1" noResize="1" noEditPoints="1" noAdjustHandles="1" noChangeArrowheads="1" noChangeShapeType="1"/>
              </p:cNvPicPr>
              <p:nvPr/>
            </p:nvPicPr>
            <p:blipFill>
              <a:blip r:embed="rId15">
                <a:extLst>
                  <a:ext uri="{28A0092B-C50C-407E-A947-70E740481C1C}">
                    <a14:useLocalDpi xmlns:a14="http://schemas.microsoft.com/office/drawing/2010/main" val="0"/>
                  </a:ext>
                </a:extLst>
              </a:blip>
              <a:stretch>
                <a:fillRect/>
              </a:stretch>
            </p:blipFill>
            <p:spPr>
              <a:xfrm>
                <a:off x="6663907" y="3974343"/>
                <a:ext cx="1877631" cy="1275108"/>
              </a:xfrm>
              <a:prstGeom prst="rect">
                <a:avLst/>
              </a:prstGeom>
              <a:ln w="3175">
                <a:noFill/>
              </a:ln>
            </p:spPr>
          </p:pic>
        </mc:Fallback>
      </mc:AlternateContent>
      <p:pic>
        <p:nvPicPr>
          <p:cNvPr id="10" name="Graphic 9" descr="Arrow circle with solid fill">
            <a:extLst>
              <a:ext uri="{FF2B5EF4-FFF2-40B4-BE49-F238E27FC236}">
                <a16:creationId xmlns:a16="http://schemas.microsoft.com/office/drawing/2014/main" id="{3C62DE67-527C-45E8-A111-975337D651F3}"/>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4492416" y="2378251"/>
            <a:ext cx="2609706" cy="2609706"/>
          </a:xfrm>
          <a:prstGeom prst="rect">
            <a:avLst/>
          </a:prstGeom>
        </p:spPr>
      </p:pic>
      <p:pic>
        <p:nvPicPr>
          <p:cNvPr id="3" name="Picture 2">
            <a:extLst>
              <a:ext uri="{FF2B5EF4-FFF2-40B4-BE49-F238E27FC236}">
                <a16:creationId xmlns:a16="http://schemas.microsoft.com/office/drawing/2014/main" id="{44AF4DD0-24F0-4035-B577-D9B9582E3C8A}"/>
              </a:ext>
            </a:extLst>
          </p:cNvPr>
          <p:cNvPicPr>
            <a:picLocks noChangeAspect="1"/>
          </p:cNvPicPr>
          <p:nvPr/>
        </p:nvPicPr>
        <p:blipFill rotWithShape="1">
          <a:blip r:embed="rId18">
            <a:duotone>
              <a:schemeClr val="accent3">
                <a:shade val="45000"/>
                <a:satMod val="135000"/>
              </a:schemeClr>
              <a:prstClr val="white"/>
            </a:duotone>
          </a:blip>
          <a:srcRect b="19787"/>
          <a:stretch/>
        </p:blipFill>
        <p:spPr>
          <a:xfrm>
            <a:off x="5296276" y="3294567"/>
            <a:ext cx="1083617" cy="869208"/>
          </a:xfrm>
          <a:prstGeom prst="rect">
            <a:avLst/>
          </a:prstGeom>
        </p:spPr>
      </p:pic>
    </p:spTree>
    <p:extLst>
      <p:ext uri="{BB962C8B-B14F-4D97-AF65-F5344CB8AC3E}">
        <p14:creationId xmlns:p14="http://schemas.microsoft.com/office/powerpoint/2010/main" val="7265569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food, plate, table, indoor&#10;&#10;Description automatically generated">
            <a:extLst>
              <a:ext uri="{FF2B5EF4-FFF2-40B4-BE49-F238E27FC236}">
                <a16:creationId xmlns:a16="http://schemas.microsoft.com/office/drawing/2014/main" id="{2C50F6B4-C1B3-4289-BAEC-E6377689F3E7}"/>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28026" b="15766"/>
          <a:stretch/>
        </p:blipFill>
        <p:spPr>
          <a:xfrm>
            <a:off x="0" y="0"/>
            <a:ext cx="12201220" cy="6858000"/>
          </a:xfrm>
        </p:spPr>
      </p:pic>
      <mc:AlternateContent xmlns:mc="http://schemas.openxmlformats.org/markup-compatibility/2006">
        <mc:Choice xmlns:pslz="http://schemas.microsoft.com/office/powerpoint/2016/slidezoom" Requires="pslz">
          <p:graphicFrame>
            <p:nvGraphicFramePr>
              <p:cNvPr id="7" name="Slide Zoom 6">
                <a:extLst>
                  <a:ext uri="{FF2B5EF4-FFF2-40B4-BE49-F238E27FC236}">
                    <a16:creationId xmlns:a16="http://schemas.microsoft.com/office/drawing/2014/main" id="{57A38A72-CF03-4D7F-9C8E-B7A9009E1CBC}"/>
                  </a:ext>
                </a:extLst>
              </p:cNvPr>
              <p:cNvGraphicFramePr>
                <a:graphicFrameLocks noChangeAspect="1"/>
              </p:cNvGraphicFramePr>
              <p:nvPr>
                <p:extLst>
                  <p:ext uri="{D42A27DB-BD31-4B8C-83A1-F6EECF244321}">
                    <p14:modId xmlns:p14="http://schemas.microsoft.com/office/powerpoint/2010/main" val="1696506296"/>
                  </p:ext>
                </p:extLst>
              </p:nvPr>
            </p:nvGraphicFramePr>
            <p:xfrm rot="1131353">
              <a:off x="3260102" y="2115684"/>
              <a:ext cx="6055340" cy="3406129"/>
            </p:xfrm>
            <a:graphic>
              <a:graphicData uri="http://schemas.microsoft.com/office/powerpoint/2016/slidezoom">
                <pslz:sldZm>
                  <pslz:sldZmObj sldId="286" cId="931862284">
                    <pslz:zmPr id="{65F013D4-08FD-4A97-BAE6-91ECED0D817F}" returnToParent="0" transitionDur="1000" showBg="0">
                      <p166:blipFill xmlns:p166="http://schemas.microsoft.com/office/powerpoint/2016/6/main">
                        <a:blip r:embed="rId3"/>
                        <a:stretch>
                          <a:fillRect/>
                        </a:stretch>
                      </p166:blipFill>
                      <p166:spPr xmlns:p166="http://schemas.microsoft.com/office/powerpoint/2016/6/main">
                        <a:xfrm rot="1131353">
                          <a:off x="0" y="0"/>
                          <a:ext cx="6055340" cy="3406129"/>
                        </a:xfrm>
                        <a:prstGeom prst="rect">
                          <a:avLst/>
                        </a:prstGeom>
                      </p166:spPr>
                    </pslz:zmPr>
                  </pslz:sldZmObj>
                </pslz:sldZm>
              </a:graphicData>
            </a:graphic>
          </p:graphicFrame>
        </mc:Choice>
        <mc:Fallback>
          <p:pic>
            <p:nvPicPr>
              <p:cNvPr id="7" name="Slide Zoom 6">
                <a:hlinkClick r:id="rId4" action="ppaction://hlinksldjump"/>
                <a:extLst>
                  <a:ext uri="{FF2B5EF4-FFF2-40B4-BE49-F238E27FC236}">
                    <a16:creationId xmlns:a16="http://schemas.microsoft.com/office/drawing/2014/main" id="{57A38A72-CF03-4D7F-9C8E-B7A9009E1CBC}"/>
                  </a:ext>
                </a:extLst>
              </p:cNvPr>
              <p:cNvPicPr>
                <a:picLocks noGrp="1" noRot="1" noChangeAspect="1" noMove="1" noResize="1" noEditPoints="1" noAdjustHandles="1" noChangeArrowheads="1" noChangeShapeType="1"/>
              </p:cNvPicPr>
              <p:nvPr/>
            </p:nvPicPr>
            <p:blipFill>
              <a:blip r:embed="rId3"/>
              <a:stretch>
                <a:fillRect/>
              </a:stretch>
            </p:blipFill>
            <p:spPr>
              <a:xfrm rot="1131353">
                <a:off x="3260102" y="2115684"/>
                <a:ext cx="6055340" cy="3406129"/>
              </a:xfrm>
              <a:prstGeom prst="rect">
                <a:avLst/>
              </a:prstGeom>
            </p:spPr>
          </p:pic>
        </mc:Fallback>
      </mc:AlternateContent>
    </p:spTree>
    <p:extLst>
      <p:ext uri="{BB962C8B-B14F-4D97-AF65-F5344CB8AC3E}">
        <p14:creationId xmlns:p14="http://schemas.microsoft.com/office/powerpoint/2010/main" val="2528975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D13599F-6C6D-43AA-B986-A9C3419D6823}"/>
              </a:ext>
            </a:extLst>
          </p:cNvPr>
          <p:cNvSpPr txBox="1">
            <a:spLocks/>
          </p:cNvSpPr>
          <p:nvPr/>
        </p:nvSpPr>
        <p:spPr>
          <a:xfrm>
            <a:off x="5938858" y="92948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4000">
                <a:solidFill>
                  <a:schemeClr val="bg2">
                    <a:lumMod val="50000"/>
                  </a:schemeClr>
                </a:solidFill>
                <a:latin typeface="Biome" panose="020B0503030204020804" pitchFamily="34" charset="0"/>
                <a:cs typeface="Biome" panose="020B0503030204020804" pitchFamily="34" charset="0"/>
              </a:rPr>
              <a:t>Ingrediënten</a:t>
            </a:r>
            <a:endParaRPr lang="nl-NL" sz="4000" dirty="0">
              <a:solidFill>
                <a:schemeClr val="bg2">
                  <a:lumMod val="50000"/>
                </a:schemeClr>
              </a:solidFill>
              <a:latin typeface="Biome" panose="020B0503030204020804" pitchFamily="34" charset="0"/>
              <a:cs typeface="Biome" panose="020B0503030204020804" pitchFamily="34" charset="0"/>
            </a:endParaRPr>
          </a:p>
        </p:txBody>
      </p:sp>
      <p:sp>
        <p:nvSpPr>
          <p:cNvPr id="7" name="Content Placeholder 2">
            <a:extLst>
              <a:ext uri="{FF2B5EF4-FFF2-40B4-BE49-F238E27FC236}">
                <a16:creationId xmlns:a16="http://schemas.microsoft.com/office/drawing/2014/main" id="{BB9CFD24-7B7F-404B-A6A3-D09F57B279A4}"/>
              </a:ext>
            </a:extLst>
          </p:cNvPr>
          <p:cNvSpPr>
            <a:spLocks noGrp="1"/>
          </p:cNvSpPr>
          <p:nvPr>
            <p:ph idx="1"/>
          </p:nvPr>
        </p:nvSpPr>
        <p:spPr>
          <a:xfrm>
            <a:off x="5874203" y="2049463"/>
            <a:ext cx="4470647" cy="4351338"/>
          </a:xfrm>
        </p:spPr>
        <p:txBody>
          <a:bodyPr/>
          <a:lstStyle/>
          <a:p>
            <a:pPr marL="342900" lvl="0" indent="-342900">
              <a:lnSpc>
                <a:spcPct val="125000"/>
              </a:lnSpc>
              <a:buFont typeface="Symbol" panose="05050102010706020507" pitchFamily="18" charset="2"/>
              <a:buChar char=""/>
            </a:pPr>
            <a:r>
              <a:rPr lang="nl-NL" sz="1800" dirty="0">
                <a:solidFill>
                  <a:schemeClr val="bg2">
                    <a:lumMod val="50000"/>
                  </a:schemeClr>
                </a:solidFill>
                <a:effectLst/>
                <a:latin typeface="Verdana" panose="020B0604030504040204" pitchFamily="34" charset="0"/>
                <a:ea typeface="Calibri" panose="020F0502020204030204" pitchFamily="34" charset="0"/>
                <a:cs typeface="Times New Roman" panose="02020603050405020304" pitchFamily="18" charset="0"/>
              </a:rPr>
              <a:t>Duidelijke communicatie</a:t>
            </a:r>
          </a:p>
          <a:p>
            <a:pPr marL="342900" lvl="0" indent="-342900">
              <a:lnSpc>
                <a:spcPct val="125000"/>
              </a:lnSpc>
              <a:buFont typeface="Symbol" panose="05050102010706020507" pitchFamily="18" charset="2"/>
              <a:buChar char=""/>
            </a:pPr>
            <a:r>
              <a:rPr lang="nl-NL" sz="1800" dirty="0">
                <a:solidFill>
                  <a:schemeClr val="bg2">
                    <a:lumMod val="50000"/>
                  </a:schemeClr>
                </a:solidFill>
                <a:effectLst/>
                <a:latin typeface="Verdana" panose="020B0604030504040204" pitchFamily="34" charset="0"/>
                <a:ea typeface="Calibri" panose="020F0502020204030204" pitchFamily="34" charset="0"/>
                <a:cs typeface="Times New Roman" panose="02020603050405020304" pitchFamily="18" charset="0"/>
              </a:rPr>
              <a:t>Samenwerkingspartners</a:t>
            </a:r>
          </a:p>
          <a:p>
            <a:pPr marL="342900" lvl="0" indent="-342900">
              <a:lnSpc>
                <a:spcPct val="125000"/>
              </a:lnSpc>
              <a:buFont typeface="Symbol" panose="05050102010706020507" pitchFamily="18" charset="2"/>
              <a:buChar char=""/>
            </a:pPr>
            <a:r>
              <a:rPr lang="nl-NL" sz="1800" dirty="0">
                <a:solidFill>
                  <a:schemeClr val="bg2">
                    <a:lumMod val="50000"/>
                  </a:schemeClr>
                </a:solidFill>
                <a:effectLst/>
                <a:latin typeface="Verdana" panose="020B0604030504040204" pitchFamily="34" charset="0"/>
                <a:ea typeface="Calibri" panose="020F0502020204030204" pitchFamily="34" charset="0"/>
                <a:cs typeface="Times New Roman" panose="02020603050405020304" pitchFamily="18" charset="0"/>
              </a:rPr>
              <a:t>Gemeenschappelijke doelen</a:t>
            </a:r>
          </a:p>
          <a:p>
            <a:pPr marL="342900" lvl="0" indent="-342900">
              <a:lnSpc>
                <a:spcPct val="125000"/>
              </a:lnSpc>
              <a:buFont typeface="Symbol" panose="05050102010706020507" pitchFamily="18" charset="2"/>
              <a:buChar char=""/>
            </a:pPr>
            <a:r>
              <a:rPr lang="nl-NL" sz="1800" dirty="0">
                <a:solidFill>
                  <a:schemeClr val="bg2">
                    <a:lumMod val="50000"/>
                  </a:schemeClr>
                </a:solidFill>
                <a:effectLst/>
                <a:latin typeface="Verdana" panose="020B0604030504040204" pitchFamily="34" charset="0"/>
                <a:ea typeface="Calibri" panose="020F0502020204030204" pitchFamily="34" charset="0"/>
                <a:cs typeface="Times New Roman" panose="02020603050405020304" pitchFamily="18" charset="0"/>
              </a:rPr>
              <a:t>Evenementen op maat</a:t>
            </a:r>
          </a:p>
          <a:p>
            <a:pPr marL="342900" lvl="0" indent="-342900">
              <a:lnSpc>
                <a:spcPct val="125000"/>
              </a:lnSpc>
              <a:buFont typeface="Symbol" panose="05050102010706020507" pitchFamily="18" charset="2"/>
              <a:buChar char=""/>
            </a:pPr>
            <a:r>
              <a:rPr lang="nl-NL" sz="1800" dirty="0">
                <a:solidFill>
                  <a:schemeClr val="bg2">
                    <a:lumMod val="50000"/>
                  </a:schemeClr>
                </a:solidFill>
                <a:effectLst/>
                <a:latin typeface="Verdana" panose="020B0604030504040204" pitchFamily="34" charset="0"/>
                <a:ea typeface="Calibri" panose="020F0502020204030204" pitchFamily="34" charset="0"/>
                <a:cs typeface="Times New Roman" panose="02020603050405020304" pitchFamily="18" charset="0"/>
              </a:rPr>
              <a:t>Eigenaarschap</a:t>
            </a:r>
          </a:p>
          <a:p>
            <a:pPr marL="342900" lvl="0" indent="-342900">
              <a:lnSpc>
                <a:spcPct val="125000"/>
              </a:lnSpc>
              <a:buFont typeface="Symbol" panose="05050102010706020507" pitchFamily="18" charset="2"/>
              <a:buChar char=""/>
            </a:pPr>
            <a:r>
              <a:rPr lang="nl-NL" sz="1800" dirty="0">
                <a:solidFill>
                  <a:schemeClr val="bg2">
                    <a:lumMod val="50000"/>
                  </a:schemeClr>
                </a:solidFill>
                <a:effectLst/>
                <a:latin typeface="Verdana" panose="020B0604030504040204" pitchFamily="34" charset="0"/>
                <a:ea typeface="Calibri" panose="020F0502020204030204" pitchFamily="34" charset="0"/>
                <a:cs typeface="Times New Roman" panose="02020603050405020304" pitchFamily="18" charset="0"/>
              </a:rPr>
              <a:t>Rurale identiteit</a:t>
            </a:r>
          </a:p>
          <a:p>
            <a:pPr marL="342900" lvl="0" indent="-342900">
              <a:lnSpc>
                <a:spcPct val="125000"/>
              </a:lnSpc>
              <a:buFont typeface="Symbol" panose="05050102010706020507" pitchFamily="18" charset="2"/>
              <a:buChar char=""/>
            </a:pPr>
            <a:r>
              <a:rPr lang="nl-NL" sz="1800" dirty="0">
                <a:solidFill>
                  <a:schemeClr val="bg2">
                    <a:lumMod val="50000"/>
                  </a:schemeClr>
                </a:solidFill>
                <a:effectLst/>
                <a:latin typeface="Verdana" panose="020B0604030504040204" pitchFamily="34" charset="0"/>
                <a:ea typeface="Calibri" panose="020F0502020204030204" pitchFamily="34" charset="0"/>
                <a:cs typeface="Times New Roman" panose="02020603050405020304" pitchFamily="18" charset="0"/>
              </a:rPr>
              <a:t>Boerentrots</a:t>
            </a:r>
          </a:p>
          <a:p>
            <a:pPr marL="342900" lvl="0" indent="-342900">
              <a:lnSpc>
                <a:spcPct val="125000"/>
              </a:lnSpc>
              <a:spcAft>
                <a:spcPts val="800"/>
              </a:spcAft>
              <a:buFont typeface="Symbol" panose="05050102010706020507" pitchFamily="18" charset="2"/>
              <a:buChar char=""/>
            </a:pPr>
            <a:r>
              <a:rPr lang="nl-NL" sz="1800" dirty="0">
                <a:solidFill>
                  <a:schemeClr val="bg2">
                    <a:lumMod val="50000"/>
                  </a:schemeClr>
                </a:solidFill>
                <a:effectLst/>
                <a:latin typeface="Verdana" panose="020B0604030504040204" pitchFamily="34" charset="0"/>
                <a:ea typeface="Calibri" panose="020F0502020204030204" pitchFamily="34" charset="0"/>
                <a:cs typeface="Times New Roman" panose="02020603050405020304" pitchFamily="18" charset="0"/>
              </a:rPr>
              <a:t>Lokaal draagvlak</a:t>
            </a:r>
          </a:p>
        </p:txBody>
      </p:sp>
      <p:pic>
        <p:nvPicPr>
          <p:cNvPr id="8" name="Picture 7">
            <a:extLst>
              <a:ext uri="{FF2B5EF4-FFF2-40B4-BE49-F238E27FC236}">
                <a16:creationId xmlns:a16="http://schemas.microsoft.com/office/drawing/2014/main" id="{0724FDBB-6511-48C5-9F14-AFD817E58B32}"/>
              </a:ext>
            </a:extLst>
          </p:cNvPr>
          <p:cNvPicPr>
            <a:picLocks noChangeAspect="1"/>
          </p:cNvPicPr>
          <p:nvPr/>
        </p:nvPicPr>
        <p:blipFill>
          <a:blip r:embed="rId2">
            <a:duotone>
              <a:schemeClr val="accent3">
                <a:shade val="45000"/>
                <a:satMod val="135000"/>
              </a:schemeClr>
              <a:prstClr val="white"/>
            </a:duotone>
          </a:blip>
          <a:stretch>
            <a:fillRect/>
          </a:stretch>
        </p:blipFill>
        <p:spPr>
          <a:xfrm>
            <a:off x="2035750" y="1791853"/>
            <a:ext cx="3982605" cy="3982605"/>
          </a:xfrm>
          <a:prstGeom prst="rect">
            <a:avLst/>
          </a:prstGeom>
        </p:spPr>
      </p:pic>
    </p:spTree>
    <p:extLst>
      <p:ext uri="{BB962C8B-B14F-4D97-AF65-F5344CB8AC3E}">
        <p14:creationId xmlns:p14="http://schemas.microsoft.com/office/powerpoint/2010/main" val="9318622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9" name="Rectangle 48">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food, indoor, vegetable, different&#10;&#10;Description automatically generated">
            <a:extLst>
              <a:ext uri="{FF2B5EF4-FFF2-40B4-BE49-F238E27FC236}">
                <a16:creationId xmlns:a16="http://schemas.microsoft.com/office/drawing/2014/main" id="{E69B09AF-5A78-48E9-84E7-EA17FEC75893}"/>
              </a:ext>
            </a:extLst>
          </p:cNvPr>
          <p:cNvPicPr>
            <a:picLocks noChangeAspect="1"/>
          </p:cNvPicPr>
          <p:nvPr/>
        </p:nvPicPr>
        <p:blipFill rotWithShape="1">
          <a:blip r:embed="rId2">
            <a:alphaModFix amt="59000"/>
            <a:extLst>
              <a:ext uri="{28A0092B-C50C-407E-A947-70E740481C1C}">
                <a14:useLocalDpi xmlns:a14="http://schemas.microsoft.com/office/drawing/2010/main" val="0"/>
              </a:ext>
            </a:extLst>
          </a:blip>
          <a:srcRect t="14736" b="-1684"/>
          <a:stretch/>
        </p:blipFill>
        <p:spPr>
          <a:xfrm rot="10800000">
            <a:off x="-9428" y="-156271"/>
            <a:ext cx="12188950" cy="7065386"/>
          </a:xfrm>
          <a:prstGeom prst="rect">
            <a:avLst/>
          </a:prstGeom>
        </p:spPr>
      </p:pic>
      <p:sp>
        <p:nvSpPr>
          <p:cNvPr id="18" name="Rectangle 17">
            <a:extLst>
              <a:ext uri="{FF2B5EF4-FFF2-40B4-BE49-F238E27FC236}">
                <a16:creationId xmlns:a16="http://schemas.microsoft.com/office/drawing/2014/main" id="{DE342693-D78B-4B7A-820F-384FC15A7F12}"/>
              </a:ext>
            </a:extLst>
          </p:cNvPr>
          <p:cNvSpPr/>
          <p:nvPr/>
        </p:nvSpPr>
        <p:spPr>
          <a:xfrm>
            <a:off x="527899" y="795833"/>
            <a:ext cx="11057641" cy="5222449"/>
          </a:xfrm>
          <a:prstGeom prst="rect">
            <a:avLst/>
          </a:prstGeom>
          <a:solidFill>
            <a:schemeClr val="bg1">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43" name="Title 1">
            <a:extLst>
              <a:ext uri="{FF2B5EF4-FFF2-40B4-BE49-F238E27FC236}">
                <a16:creationId xmlns:a16="http://schemas.microsoft.com/office/drawing/2014/main" id="{690D9387-277C-4ACE-9133-D71B5686B9B6}"/>
              </a:ext>
            </a:extLst>
          </p:cNvPr>
          <p:cNvSpPr txBox="1">
            <a:spLocks/>
          </p:cNvSpPr>
          <p:nvPr/>
        </p:nvSpPr>
        <p:spPr>
          <a:xfrm>
            <a:off x="3055664" y="852738"/>
            <a:ext cx="6002110" cy="14954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4000" dirty="0">
                <a:solidFill>
                  <a:schemeClr val="bg2">
                    <a:lumMod val="50000"/>
                  </a:schemeClr>
                </a:solidFill>
                <a:latin typeface="Biome" panose="020B0503030204020804" pitchFamily="34" charset="0"/>
                <a:cs typeface="Biome" panose="020B0503030204020804" pitchFamily="34" charset="0"/>
              </a:rPr>
              <a:t>Wetenschapswinkel</a:t>
            </a:r>
          </a:p>
        </p:txBody>
      </p:sp>
      <p:sp>
        <p:nvSpPr>
          <p:cNvPr id="45" name="Content Placeholder 8">
            <a:extLst>
              <a:ext uri="{FF2B5EF4-FFF2-40B4-BE49-F238E27FC236}">
                <a16:creationId xmlns:a16="http://schemas.microsoft.com/office/drawing/2014/main" id="{FDC1F0AB-21BF-416F-B2DE-D98C0A576072}"/>
              </a:ext>
            </a:extLst>
          </p:cNvPr>
          <p:cNvSpPr txBox="1">
            <a:spLocks/>
          </p:cNvSpPr>
          <p:nvPr/>
        </p:nvSpPr>
        <p:spPr>
          <a:xfrm>
            <a:off x="836680" y="2405067"/>
            <a:ext cx="9947584" cy="37290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Font typeface="Arial" panose="020B0604020202020204" pitchFamily="34" charset="0"/>
              <a:buNone/>
            </a:pPr>
            <a:r>
              <a:rPr lang="nl-NL" dirty="0">
                <a:solidFill>
                  <a:schemeClr val="bg2">
                    <a:lumMod val="50000"/>
                  </a:schemeClr>
                </a:solidFill>
                <a:latin typeface="inherit"/>
              </a:rPr>
              <a:t>De Wetenschapswinkel werkt samen met maatschappelijke organisaties zonder winstoogmerk door gratis onderzoeksprojecten te organiseren die antwoord geven op hun vragen. Ons doel is om groepen in de samenleving te betrekken bij wetenschappelijk onderzoek en om samen directe, positieve verandering te creëren.</a:t>
            </a:r>
          </a:p>
          <a:p>
            <a:pPr marL="0" indent="0">
              <a:buFont typeface="Arial" panose="020B0604020202020204" pitchFamily="34" charset="0"/>
              <a:buNone/>
            </a:pPr>
            <a:endParaRPr lang="en-US" sz="2000" dirty="0"/>
          </a:p>
        </p:txBody>
      </p:sp>
      <p:pic>
        <p:nvPicPr>
          <p:cNvPr id="46" name="Picture 45" descr="Text&#10;&#10;Description automatically generated">
            <a:extLst>
              <a:ext uri="{FF2B5EF4-FFF2-40B4-BE49-F238E27FC236}">
                <a16:creationId xmlns:a16="http://schemas.microsoft.com/office/drawing/2014/main" id="{C75A31B5-D78C-46B2-8D2F-1CB2A87305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60548" y="5264686"/>
            <a:ext cx="2460397" cy="729295"/>
          </a:xfrm>
          <a:prstGeom prst="rect">
            <a:avLst/>
          </a:prstGeom>
        </p:spPr>
      </p:pic>
    </p:spTree>
    <p:extLst>
      <p:ext uri="{BB962C8B-B14F-4D97-AF65-F5344CB8AC3E}">
        <p14:creationId xmlns:p14="http://schemas.microsoft.com/office/powerpoint/2010/main" val="21706221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food, indoor, vegetable, different&#10;&#10;Description automatically generated">
            <a:extLst>
              <a:ext uri="{FF2B5EF4-FFF2-40B4-BE49-F238E27FC236}">
                <a16:creationId xmlns:a16="http://schemas.microsoft.com/office/drawing/2014/main" id="{866C9A6D-45AE-4E27-A4BB-0F729886F971}"/>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5746"/>
          <a:stretch/>
        </p:blipFill>
        <p:spPr>
          <a:xfrm rot="10800000">
            <a:off x="0" y="0"/>
            <a:ext cx="12191980" cy="6856718"/>
          </a:xfrm>
          <a:prstGeom prst="rect">
            <a:avLst/>
          </a:prstGeom>
        </p:spPr>
      </p:pic>
      <p:sp>
        <p:nvSpPr>
          <p:cNvPr id="7" name="Hexagon 6">
            <a:extLst>
              <a:ext uri="{FF2B5EF4-FFF2-40B4-BE49-F238E27FC236}">
                <a16:creationId xmlns:a16="http://schemas.microsoft.com/office/drawing/2014/main" id="{8620D0C3-6D1F-459B-BC46-271363397B1E}"/>
              </a:ext>
            </a:extLst>
          </p:cNvPr>
          <p:cNvSpPr/>
          <p:nvPr/>
        </p:nvSpPr>
        <p:spPr>
          <a:xfrm rot="16200000">
            <a:off x="4248602" y="461870"/>
            <a:ext cx="3215622" cy="2974705"/>
          </a:xfrm>
          <a:prstGeom prst="hexagon">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3" name="Hexagon 22">
            <a:extLst>
              <a:ext uri="{FF2B5EF4-FFF2-40B4-BE49-F238E27FC236}">
                <a16:creationId xmlns:a16="http://schemas.microsoft.com/office/drawing/2014/main" id="{8BD6DA13-5B28-45EF-8F65-A1B4F7943B05}"/>
              </a:ext>
            </a:extLst>
          </p:cNvPr>
          <p:cNvSpPr/>
          <p:nvPr/>
        </p:nvSpPr>
        <p:spPr>
          <a:xfrm rot="16200000">
            <a:off x="5883899" y="3172732"/>
            <a:ext cx="3215622" cy="2974705"/>
          </a:xfrm>
          <a:prstGeom prst="hexagon">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5" name="Hexagon 24">
            <a:extLst>
              <a:ext uri="{FF2B5EF4-FFF2-40B4-BE49-F238E27FC236}">
                <a16:creationId xmlns:a16="http://schemas.microsoft.com/office/drawing/2014/main" id="{AE2E22F8-3E79-4527-834A-77C81BB9DFEE}"/>
              </a:ext>
            </a:extLst>
          </p:cNvPr>
          <p:cNvSpPr/>
          <p:nvPr/>
        </p:nvSpPr>
        <p:spPr>
          <a:xfrm rot="16200000">
            <a:off x="2670983" y="3172733"/>
            <a:ext cx="3215622" cy="2974705"/>
          </a:xfrm>
          <a:prstGeom prst="hexagon">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mc:AlternateContent xmlns:mc="http://schemas.openxmlformats.org/markup-compatibility/2006" xmlns:psez="http://schemas.microsoft.com/office/powerpoint/2016/sectionzoom">
        <mc:Choice Requires="psez">
          <p:graphicFrame>
            <p:nvGraphicFramePr>
              <p:cNvPr id="6" name="Section Zoom 5">
                <a:extLst>
                  <a:ext uri="{FF2B5EF4-FFF2-40B4-BE49-F238E27FC236}">
                    <a16:creationId xmlns:a16="http://schemas.microsoft.com/office/drawing/2014/main" id="{550307B2-F9CA-4DD8-9E4A-3C2A2C0C8E9B}"/>
                  </a:ext>
                </a:extLst>
              </p:cNvPr>
              <p:cNvGraphicFramePr>
                <a:graphicFrameLocks noChangeAspect="1"/>
              </p:cNvGraphicFramePr>
              <p:nvPr>
                <p:extLst>
                  <p:ext uri="{D42A27DB-BD31-4B8C-83A1-F6EECF244321}">
                    <p14:modId xmlns:p14="http://schemas.microsoft.com/office/powerpoint/2010/main" val="3701378749"/>
                  </p:ext>
                </p:extLst>
              </p:nvPr>
            </p:nvGraphicFramePr>
            <p:xfrm>
              <a:off x="4999163" y="1091972"/>
              <a:ext cx="1714500" cy="1714500"/>
            </p:xfrm>
            <a:graphic>
              <a:graphicData uri="http://schemas.microsoft.com/office/powerpoint/2016/sectionzoom">
                <psez:sectionZm>
                  <psez:sectionZmObj sectionId="{52061FFA-10EB-4517-B25B-D25D4F9CD655}">
                    <psez:zmPr id="{35EB4EC5-716E-4356-BE99-BCEBC7F74653}" imageType="cover" transitionDur="1000">
                      <p166:blipFill xmlns:p166="http://schemas.microsoft.com/office/powerpoint/2016/6/main">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166:blipFill>
                      <p166:spPr xmlns:p166="http://schemas.microsoft.com/office/powerpoint/2016/6/main">
                        <a:xfrm>
                          <a:off x="0" y="0"/>
                          <a:ext cx="1714500" cy="1714500"/>
                        </a:xfrm>
                        <a:prstGeom prst="rect">
                          <a:avLst/>
                        </a:prstGeom>
                        <a:ln w="3175">
                          <a:noFill/>
                        </a:ln>
                      </p166:spPr>
                    </psez:zmPr>
                  </psez:sectionZmObj>
                </psez:sectionZm>
              </a:graphicData>
            </a:graphic>
          </p:graphicFrame>
        </mc:Choice>
        <mc:Fallback xmlns="">
          <p:pic>
            <p:nvPicPr>
              <p:cNvPr id="6" name="Section Zoom 5">
                <a:hlinkClick r:id="rId5" action="ppaction://hlinksldjump"/>
                <a:extLst>
                  <a:ext uri="{FF2B5EF4-FFF2-40B4-BE49-F238E27FC236}">
                    <a16:creationId xmlns:a16="http://schemas.microsoft.com/office/drawing/2014/main" id="{550307B2-F9CA-4DD8-9E4A-3C2A2C0C8E9B}"/>
                  </a:ext>
                </a:extLst>
              </p:cNvPr>
              <p:cNvPicPr>
                <a:picLocks noGrp="1" noRot="1" noChangeAspect="1" noMove="1" noResize="1" noEditPoints="1" noAdjustHandles="1" noChangeArrowheads="1" noChangeShapeType="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999163" y="1091972"/>
                <a:ext cx="1714500" cy="1714500"/>
              </a:xfrm>
              <a:prstGeom prst="rect">
                <a:avLst/>
              </a:prstGeom>
              <a:ln w="3175">
                <a:noFill/>
              </a:ln>
            </p:spPr>
          </p:pic>
        </mc:Fallback>
      </mc:AlternateContent>
      <mc:AlternateContent xmlns:mc="http://schemas.openxmlformats.org/markup-compatibility/2006" xmlns:psez="http://schemas.microsoft.com/office/powerpoint/2016/sectionzoom">
        <mc:Choice Requires="psez">
          <p:graphicFrame>
            <p:nvGraphicFramePr>
              <p:cNvPr id="9" name="Section Zoom 8">
                <a:extLst>
                  <a:ext uri="{FF2B5EF4-FFF2-40B4-BE49-F238E27FC236}">
                    <a16:creationId xmlns:a16="http://schemas.microsoft.com/office/drawing/2014/main" id="{75C8FF85-B195-4A12-88E7-C65CCA01D87C}"/>
                  </a:ext>
                </a:extLst>
              </p:cNvPr>
              <p:cNvGraphicFramePr>
                <a:graphicFrameLocks noChangeAspect="1"/>
              </p:cNvGraphicFramePr>
              <p:nvPr>
                <p:extLst>
                  <p:ext uri="{D42A27DB-BD31-4B8C-83A1-F6EECF244321}">
                    <p14:modId xmlns:p14="http://schemas.microsoft.com/office/powerpoint/2010/main" val="3106191107"/>
                  </p:ext>
                </p:extLst>
              </p:nvPr>
            </p:nvGraphicFramePr>
            <p:xfrm>
              <a:off x="3094163" y="3485560"/>
              <a:ext cx="2325562" cy="2325562"/>
            </p:xfrm>
            <a:graphic>
              <a:graphicData uri="http://schemas.microsoft.com/office/powerpoint/2016/sectionzoom">
                <psez:sectionZm>
                  <psez:sectionZmObj sectionId="{DD7E95E6-EE99-4CFB-9CD5-341A93ADDD78}">
                    <psez:zmPr id="{A712F62E-E960-4BC8-83E0-DCC55E3E33E0}" imageType="cover" transitionDur="1000">
                      <p166:blipFill xmlns:p166="http://schemas.microsoft.com/office/powerpoint/2016/6/main">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166:blipFill>
                      <p166:spPr xmlns:p166="http://schemas.microsoft.com/office/powerpoint/2016/6/main">
                        <a:xfrm>
                          <a:off x="0" y="0"/>
                          <a:ext cx="2325562" cy="2325562"/>
                        </a:xfrm>
                        <a:prstGeom prst="rect">
                          <a:avLst/>
                        </a:prstGeom>
                        <a:ln w="3175">
                          <a:noFill/>
                        </a:ln>
                      </p166:spPr>
                    </psez:zmPr>
                  </psez:sectionZmObj>
                </psez:sectionZm>
              </a:graphicData>
            </a:graphic>
          </p:graphicFrame>
        </mc:Choice>
        <mc:Fallback xmlns="">
          <p:pic>
            <p:nvPicPr>
              <p:cNvPr id="9" name="Section Zoom 8">
                <a:hlinkClick r:id="rId10" action="ppaction://hlinksldjump"/>
                <a:extLst>
                  <a:ext uri="{FF2B5EF4-FFF2-40B4-BE49-F238E27FC236}">
                    <a16:creationId xmlns:a16="http://schemas.microsoft.com/office/drawing/2014/main" id="{75C8FF85-B195-4A12-88E7-C65CCA01D87C}"/>
                  </a:ext>
                </a:extLst>
              </p:cNvPr>
              <p:cNvPicPr>
                <a:picLocks noGrp="1" noRot="1" noChangeAspect="1" noMove="1" noResize="1" noEditPoints="1" noAdjustHandles="1" noChangeArrowheads="1" noChangeShapeType="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094163" y="3485560"/>
                <a:ext cx="2325562" cy="2325562"/>
              </a:xfrm>
              <a:prstGeom prst="rect">
                <a:avLst/>
              </a:prstGeom>
              <a:ln w="3175">
                <a:noFill/>
              </a:ln>
            </p:spPr>
          </p:pic>
        </mc:Fallback>
      </mc:AlternateContent>
      <mc:AlternateContent xmlns:mc="http://schemas.openxmlformats.org/markup-compatibility/2006" xmlns:psez="http://schemas.microsoft.com/office/powerpoint/2016/sectionzoom">
        <mc:Choice Requires="psez">
          <p:graphicFrame>
            <p:nvGraphicFramePr>
              <p:cNvPr id="11" name="Section Zoom 10">
                <a:extLst>
                  <a:ext uri="{FF2B5EF4-FFF2-40B4-BE49-F238E27FC236}">
                    <a16:creationId xmlns:a16="http://schemas.microsoft.com/office/drawing/2014/main" id="{C739746F-A4D2-4B20-87D8-69256B5CABEB}"/>
                  </a:ext>
                </a:extLst>
              </p:cNvPr>
              <p:cNvGraphicFramePr>
                <a:graphicFrameLocks noChangeAspect="1"/>
              </p:cNvGraphicFramePr>
              <p:nvPr>
                <p:extLst>
                  <p:ext uri="{D42A27DB-BD31-4B8C-83A1-F6EECF244321}">
                    <p14:modId xmlns:p14="http://schemas.microsoft.com/office/powerpoint/2010/main" val="2516534477"/>
                  </p:ext>
                </p:extLst>
              </p:nvPr>
            </p:nvGraphicFramePr>
            <p:xfrm>
              <a:off x="6305586" y="3728993"/>
              <a:ext cx="2524648" cy="1714500"/>
            </p:xfrm>
            <a:graphic>
              <a:graphicData uri="http://schemas.microsoft.com/office/powerpoint/2016/sectionzoom">
                <psez:sectionZm>
                  <psez:sectionZmObj sectionId="{C53DB3F8-71DE-4322-96DD-48BF7A2DAF63}">
                    <psez:zmPr id="{B6DB3A45-E6F3-4A8F-AEFF-B08F44FC50BC}" imageType="cover" transitionDur="1000">
                      <p166:blipFill xmlns:p166="http://schemas.microsoft.com/office/powerpoint/2016/6/main">
                        <a:blip r:embed="rId13">
                          <a:extLst>
                            <a:ext uri="{28A0092B-C50C-407E-A947-70E740481C1C}">
                              <a14:useLocalDpi xmlns:a14="http://schemas.microsoft.com/office/drawing/2010/main" val="0"/>
                            </a:ext>
                          </a:extLst>
                        </a:blip>
                        <a:stretch>
                          <a:fillRect/>
                        </a:stretch>
                      </p166:blipFill>
                      <p166:spPr xmlns:p166="http://schemas.microsoft.com/office/powerpoint/2016/6/main">
                        <a:xfrm>
                          <a:off x="0" y="0"/>
                          <a:ext cx="2524648" cy="1714500"/>
                        </a:xfrm>
                        <a:prstGeom prst="rect">
                          <a:avLst/>
                        </a:prstGeom>
                        <a:ln w="3175">
                          <a:noFill/>
                        </a:ln>
                      </p166:spPr>
                    </psez:zmPr>
                  </psez:sectionZmObj>
                </psez:sectionZm>
              </a:graphicData>
            </a:graphic>
          </p:graphicFrame>
        </mc:Choice>
        <mc:Fallback xmlns="">
          <p:pic>
            <p:nvPicPr>
              <p:cNvPr id="11" name="Section Zoom 10">
                <a:hlinkClick r:id="rId14" action="ppaction://hlinksldjump"/>
                <a:extLst>
                  <a:ext uri="{FF2B5EF4-FFF2-40B4-BE49-F238E27FC236}">
                    <a16:creationId xmlns:a16="http://schemas.microsoft.com/office/drawing/2014/main" id="{C739746F-A4D2-4B20-87D8-69256B5CABEB}"/>
                  </a:ext>
                </a:extLst>
              </p:cNvPr>
              <p:cNvPicPr>
                <a:picLocks noGrp="1" noRot="1" noChangeAspect="1" noMove="1" noResize="1" noEditPoints="1" noAdjustHandles="1" noChangeArrowheads="1" noChangeShapeType="1"/>
              </p:cNvPicPr>
              <p:nvPr/>
            </p:nvPicPr>
            <p:blipFill>
              <a:blip r:embed="rId15">
                <a:extLst>
                  <a:ext uri="{28A0092B-C50C-407E-A947-70E740481C1C}">
                    <a14:useLocalDpi xmlns:a14="http://schemas.microsoft.com/office/drawing/2010/main" val="0"/>
                  </a:ext>
                </a:extLst>
              </a:blip>
              <a:stretch>
                <a:fillRect/>
              </a:stretch>
            </p:blipFill>
            <p:spPr>
              <a:xfrm>
                <a:off x="6305586" y="3728993"/>
                <a:ext cx="2524648" cy="1714500"/>
              </a:xfrm>
              <a:prstGeom prst="rect">
                <a:avLst/>
              </a:prstGeom>
              <a:ln w="3175">
                <a:noFill/>
              </a:ln>
            </p:spPr>
          </p:pic>
        </mc:Fallback>
      </mc:AlternateContent>
    </p:spTree>
    <p:extLst>
      <p:ext uri="{BB962C8B-B14F-4D97-AF65-F5344CB8AC3E}">
        <p14:creationId xmlns:p14="http://schemas.microsoft.com/office/powerpoint/2010/main" val="21862139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Content Placeholder 20" descr="A picture containing food, indoor, vegetable, different&#10;&#10;Description automatically generated">
            <a:extLst>
              <a:ext uri="{FF2B5EF4-FFF2-40B4-BE49-F238E27FC236}">
                <a16:creationId xmlns:a16="http://schemas.microsoft.com/office/drawing/2014/main" id="{BC1F75F3-4DD1-466E-84F1-C8D66FC2B1F8}"/>
              </a:ext>
            </a:extLst>
          </p:cNvPr>
          <p:cNvPicPr>
            <a:picLocks noGrp="1" noChangeAspect="1"/>
          </p:cNvPicPr>
          <p:nvPr>
            <p:ph idx="1"/>
          </p:nvPr>
        </p:nvPicPr>
        <p:blipFill rotWithShape="1">
          <a:blip r:embed="rId2">
            <a:alphaModFix amt="60000"/>
            <a:extLst>
              <a:ext uri="{28A0092B-C50C-407E-A947-70E740481C1C}">
                <a14:useLocalDpi xmlns:a14="http://schemas.microsoft.com/office/drawing/2010/main" val="0"/>
              </a:ext>
            </a:extLst>
          </a:blip>
          <a:srcRect t="15746"/>
          <a:stretch/>
        </p:blipFill>
        <p:spPr>
          <a:xfrm rot="10800000">
            <a:off x="20" y="1282"/>
            <a:ext cx="12191980" cy="6856718"/>
          </a:xfrm>
          <a:prstGeom prst="rect">
            <a:avLst/>
          </a:prstGeom>
        </p:spPr>
      </p:pic>
      <p:sp>
        <p:nvSpPr>
          <p:cNvPr id="6" name="Rectangle 5">
            <a:extLst>
              <a:ext uri="{FF2B5EF4-FFF2-40B4-BE49-F238E27FC236}">
                <a16:creationId xmlns:a16="http://schemas.microsoft.com/office/drawing/2014/main" id="{41A94F7B-6ABF-4BA1-BDA1-03EDD7E54C3B}"/>
              </a:ext>
            </a:extLst>
          </p:cNvPr>
          <p:cNvSpPr/>
          <p:nvPr/>
        </p:nvSpPr>
        <p:spPr>
          <a:xfrm>
            <a:off x="1764481" y="1803704"/>
            <a:ext cx="8663037" cy="3369531"/>
          </a:xfrm>
          <a:prstGeom prst="rect">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 name="Graphic 6" descr="Farmer male with solid fill">
            <a:extLst>
              <a:ext uri="{FF2B5EF4-FFF2-40B4-BE49-F238E27FC236}">
                <a16:creationId xmlns:a16="http://schemas.microsoft.com/office/drawing/2014/main" id="{7BA75E1A-61E5-408A-8F22-BA37DCDE19A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09939" y="1922909"/>
            <a:ext cx="853586" cy="853586"/>
          </a:xfrm>
          <a:prstGeom prst="rect">
            <a:avLst/>
          </a:prstGeom>
        </p:spPr>
      </p:pic>
      <p:sp>
        <p:nvSpPr>
          <p:cNvPr id="11" name="TextBox 10">
            <a:extLst>
              <a:ext uri="{FF2B5EF4-FFF2-40B4-BE49-F238E27FC236}">
                <a16:creationId xmlns:a16="http://schemas.microsoft.com/office/drawing/2014/main" id="{8DB6A7FE-653F-406E-9043-763F9670E45A}"/>
              </a:ext>
            </a:extLst>
          </p:cNvPr>
          <p:cNvSpPr txBox="1"/>
          <p:nvPr/>
        </p:nvSpPr>
        <p:spPr>
          <a:xfrm>
            <a:off x="2752076" y="2118869"/>
            <a:ext cx="7586664" cy="646331"/>
          </a:xfrm>
          <a:prstGeom prst="rect">
            <a:avLst/>
          </a:prstGeom>
          <a:noFill/>
        </p:spPr>
        <p:txBody>
          <a:bodyPr wrap="square" rtlCol="0">
            <a:spAutoFit/>
          </a:bodyPr>
          <a:lstStyle/>
          <a:p>
            <a:r>
              <a:rPr lang="nl-NL" sz="3600" dirty="0">
                <a:solidFill>
                  <a:schemeClr val="accent1"/>
                </a:solidFill>
                <a:latin typeface="Biome" panose="020B0503030204020804" pitchFamily="34" charset="0"/>
                <a:cs typeface="Biome" panose="020B0503030204020804" pitchFamily="34" charset="0"/>
              </a:rPr>
              <a:t>Boeren verbinden met inwoners</a:t>
            </a:r>
          </a:p>
        </p:txBody>
      </p:sp>
      <p:cxnSp>
        <p:nvCxnSpPr>
          <p:cNvPr id="13" name="Straight Connector 12">
            <a:extLst>
              <a:ext uri="{FF2B5EF4-FFF2-40B4-BE49-F238E27FC236}">
                <a16:creationId xmlns:a16="http://schemas.microsoft.com/office/drawing/2014/main" id="{58243577-37DA-49B8-AECC-4A2032D1DB9B}"/>
              </a:ext>
            </a:extLst>
          </p:cNvPr>
          <p:cNvCxnSpPr>
            <a:cxnSpLocks/>
          </p:cNvCxnSpPr>
          <p:nvPr/>
        </p:nvCxnSpPr>
        <p:spPr>
          <a:xfrm>
            <a:off x="6407446" y="3203033"/>
            <a:ext cx="0" cy="1263192"/>
          </a:xfrm>
          <a:prstGeom prst="line">
            <a:avLst/>
          </a:prstGeom>
          <a:ln w="57150">
            <a:solidFill>
              <a:schemeClr val="accent1"/>
            </a:solidFill>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0E08497B-0D93-4F9F-8AD8-4765C2259894}"/>
              </a:ext>
            </a:extLst>
          </p:cNvPr>
          <p:cNvSpPr txBox="1"/>
          <p:nvPr/>
        </p:nvSpPr>
        <p:spPr>
          <a:xfrm>
            <a:off x="2150495" y="3018367"/>
            <a:ext cx="2837466" cy="400110"/>
          </a:xfrm>
          <a:prstGeom prst="rect">
            <a:avLst/>
          </a:prstGeom>
          <a:noFill/>
        </p:spPr>
        <p:txBody>
          <a:bodyPr wrap="square" rtlCol="0">
            <a:spAutoFit/>
          </a:bodyPr>
          <a:lstStyle/>
          <a:p>
            <a:r>
              <a:rPr lang="nl-NL" sz="2000" dirty="0">
                <a:solidFill>
                  <a:schemeClr val="accent1"/>
                </a:solidFill>
                <a:latin typeface="Biome" panose="020B0503030204020804" pitchFamily="34" charset="0"/>
                <a:cs typeface="Biome" panose="020B0503030204020804" pitchFamily="34" charset="0"/>
              </a:rPr>
              <a:t>Waarom (niet):</a:t>
            </a:r>
          </a:p>
        </p:txBody>
      </p:sp>
      <p:sp>
        <p:nvSpPr>
          <p:cNvPr id="15" name="TextBox 14">
            <a:extLst>
              <a:ext uri="{FF2B5EF4-FFF2-40B4-BE49-F238E27FC236}">
                <a16:creationId xmlns:a16="http://schemas.microsoft.com/office/drawing/2014/main" id="{30E80DF0-D129-414B-A868-A7793446B0A5}"/>
              </a:ext>
            </a:extLst>
          </p:cNvPr>
          <p:cNvSpPr txBox="1"/>
          <p:nvPr/>
        </p:nvSpPr>
        <p:spPr>
          <a:xfrm>
            <a:off x="7025724" y="3018367"/>
            <a:ext cx="2837466" cy="400110"/>
          </a:xfrm>
          <a:prstGeom prst="rect">
            <a:avLst/>
          </a:prstGeom>
          <a:noFill/>
        </p:spPr>
        <p:txBody>
          <a:bodyPr wrap="square" rtlCol="0">
            <a:spAutoFit/>
          </a:bodyPr>
          <a:lstStyle/>
          <a:p>
            <a:r>
              <a:rPr lang="nl-NL" sz="2000" dirty="0">
                <a:solidFill>
                  <a:schemeClr val="accent1"/>
                </a:solidFill>
                <a:latin typeface="Biome" panose="020B0503030204020804" pitchFamily="34" charset="0"/>
                <a:cs typeface="Biome" panose="020B0503030204020804" pitchFamily="34" charset="0"/>
              </a:rPr>
              <a:t>Hoe:</a:t>
            </a:r>
          </a:p>
        </p:txBody>
      </p:sp>
      <p:sp>
        <p:nvSpPr>
          <p:cNvPr id="16" name="TextBox 15">
            <a:extLst>
              <a:ext uri="{FF2B5EF4-FFF2-40B4-BE49-F238E27FC236}">
                <a16:creationId xmlns:a16="http://schemas.microsoft.com/office/drawing/2014/main" id="{F7D35FBE-194C-4C67-8A98-18942E2C4135}"/>
              </a:ext>
            </a:extLst>
          </p:cNvPr>
          <p:cNvSpPr txBox="1"/>
          <p:nvPr/>
        </p:nvSpPr>
        <p:spPr>
          <a:xfrm>
            <a:off x="7025723" y="3655520"/>
            <a:ext cx="3250961" cy="1295868"/>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nl-NL" dirty="0">
                <a:solidFill>
                  <a:schemeClr val="accent1"/>
                </a:solidFill>
              </a:rPr>
              <a:t>Communicatie &amp; PR</a:t>
            </a:r>
          </a:p>
          <a:p>
            <a:pPr marL="285750" indent="-285750">
              <a:lnSpc>
                <a:spcPct val="150000"/>
              </a:lnSpc>
              <a:buFont typeface="Arial" panose="020B0604020202020204" pitchFamily="34" charset="0"/>
              <a:buChar char="•"/>
            </a:pPr>
            <a:r>
              <a:rPr lang="nl-NL" dirty="0">
                <a:solidFill>
                  <a:schemeClr val="accent1"/>
                </a:solidFill>
              </a:rPr>
              <a:t>Verkoop van producten</a:t>
            </a:r>
          </a:p>
          <a:p>
            <a:pPr marL="285750" indent="-285750">
              <a:lnSpc>
                <a:spcPct val="150000"/>
              </a:lnSpc>
              <a:buFont typeface="Arial" panose="020B0604020202020204" pitchFamily="34" charset="0"/>
              <a:buChar char="•"/>
            </a:pPr>
            <a:endParaRPr lang="nl-NL" dirty="0">
              <a:solidFill>
                <a:schemeClr val="accent1"/>
              </a:solidFill>
            </a:endParaRPr>
          </a:p>
        </p:txBody>
      </p:sp>
      <p:sp>
        <p:nvSpPr>
          <p:cNvPr id="17" name="TextBox 16">
            <a:extLst>
              <a:ext uri="{FF2B5EF4-FFF2-40B4-BE49-F238E27FC236}">
                <a16:creationId xmlns:a16="http://schemas.microsoft.com/office/drawing/2014/main" id="{B867280D-A8BA-47EB-AE2C-26D227FA356D}"/>
              </a:ext>
            </a:extLst>
          </p:cNvPr>
          <p:cNvSpPr txBox="1"/>
          <p:nvPr/>
        </p:nvSpPr>
        <p:spPr>
          <a:xfrm>
            <a:off x="2150495" y="3670914"/>
            <a:ext cx="3638670" cy="1295868"/>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nl-NL" dirty="0">
                <a:solidFill>
                  <a:schemeClr val="accent1"/>
                </a:solidFill>
              </a:rPr>
              <a:t>Angst voor kritiek</a:t>
            </a:r>
          </a:p>
          <a:p>
            <a:pPr marL="285750" indent="-285750">
              <a:lnSpc>
                <a:spcPct val="150000"/>
              </a:lnSpc>
              <a:buFont typeface="Arial" panose="020B0604020202020204" pitchFamily="34" charset="0"/>
              <a:buChar char="•"/>
            </a:pPr>
            <a:r>
              <a:rPr lang="nl-NL" dirty="0">
                <a:solidFill>
                  <a:schemeClr val="accent1"/>
                </a:solidFill>
              </a:rPr>
              <a:t>Maatschappelijke licentie en trots</a:t>
            </a:r>
          </a:p>
          <a:p>
            <a:pPr marL="285750" indent="-285750">
              <a:lnSpc>
                <a:spcPct val="150000"/>
              </a:lnSpc>
              <a:buFont typeface="Arial" panose="020B0604020202020204" pitchFamily="34" charset="0"/>
              <a:buChar char="•"/>
            </a:pPr>
            <a:endParaRPr lang="nl-NL" dirty="0">
              <a:solidFill>
                <a:schemeClr val="accent1"/>
              </a:solidFill>
            </a:endParaRPr>
          </a:p>
        </p:txBody>
      </p:sp>
    </p:spTree>
    <p:extLst>
      <p:ext uri="{BB962C8B-B14F-4D97-AF65-F5344CB8AC3E}">
        <p14:creationId xmlns:p14="http://schemas.microsoft.com/office/powerpoint/2010/main" val="32206007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Content Placeholder 20" descr="A picture containing food, indoor, vegetable, different&#10;&#10;Description automatically generated">
            <a:extLst>
              <a:ext uri="{FF2B5EF4-FFF2-40B4-BE49-F238E27FC236}">
                <a16:creationId xmlns:a16="http://schemas.microsoft.com/office/drawing/2014/main" id="{BC1F75F3-4DD1-466E-84F1-C8D66FC2B1F8}"/>
              </a:ext>
            </a:extLst>
          </p:cNvPr>
          <p:cNvPicPr>
            <a:picLocks noGrp="1" noChangeAspect="1"/>
          </p:cNvPicPr>
          <p:nvPr>
            <p:ph idx="1"/>
          </p:nvPr>
        </p:nvPicPr>
        <p:blipFill rotWithShape="1">
          <a:blip r:embed="rId2">
            <a:alphaModFix amt="60000"/>
            <a:extLst>
              <a:ext uri="{28A0092B-C50C-407E-A947-70E740481C1C}">
                <a14:useLocalDpi xmlns:a14="http://schemas.microsoft.com/office/drawing/2010/main" val="0"/>
              </a:ext>
            </a:extLst>
          </a:blip>
          <a:srcRect t="15746"/>
          <a:stretch/>
        </p:blipFill>
        <p:spPr>
          <a:xfrm rot="10800000">
            <a:off x="20" y="1282"/>
            <a:ext cx="12191980" cy="6856718"/>
          </a:xfrm>
          <a:prstGeom prst="rect">
            <a:avLst/>
          </a:prstGeom>
        </p:spPr>
      </p:pic>
      <p:sp>
        <p:nvSpPr>
          <p:cNvPr id="6" name="Rectangle 5">
            <a:extLst>
              <a:ext uri="{FF2B5EF4-FFF2-40B4-BE49-F238E27FC236}">
                <a16:creationId xmlns:a16="http://schemas.microsoft.com/office/drawing/2014/main" id="{41A94F7B-6ABF-4BA1-BDA1-03EDD7E54C3B}"/>
              </a:ext>
            </a:extLst>
          </p:cNvPr>
          <p:cNvSpPr/>
          <p:nvPr/>
        </p:nvSpPr>
        <p:spPr>
          <a:xfrm>
            <a:off x="1764481" y="1492620"/>
            <a:ext cx="8663037" cy="3852378"/>
          </a:xfrm>
          <a:prstGeom prst="rect">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 name="Graphic 6" descr="Farmer male with solid fill">
            <a:extLst>
              <a:ext uri="{FF2B5EF4-FFF2-40B4-BE49-F238E27FC236}">
                <a16:creationId xmlns:a16="http://schemas.microsoft.com/office/drawing/2014/main" id="{7BA75E1A-61E5-408A-8F22-BA37DCDE19A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09939" y="1611825"/>
            <a:ext cx="853586" cy="853586"/>
          </a:xfrm>
          <a:prstGeom prst="rect">
            <a:avLst/>
          </a:prstGeom>
        </p:spPr>
      </p:pic>
      <p:sp>
        <p:nvSpPr>
          <p:cNvPr id="11" name="TextBox 10">
            <a:extLst>
              <a:ext uri="{FF2B5EF4-FFF2-40B4-BE49-F238E27FC236}">
                <a16:creationId xmlns:a16="http://schemas.microsoft.com/office/drawing/2014/main" id="{8DB6A7FE-653F-406E-9043-763F9670E45A}"/>
              </a:ext>
            </a:extLst>
          </p:cNvPr>
          <p:cNvSpPr txBox="1"/>
          <p:nvPr/>
        </p:nvSpPr>
        <p:spPr>
          <a:xfrm>
            <a:off x="2778709" y="1807785"/>
            <a:ext cx="7732120" cy="646331"/>
          </a:xfrm>
          <a:prstGeom prst="rect">
            <a:avLst/>
          </a:prstGeom>
          <a:noFill/>
        </p:spPr>
        <p:txBody>
          <a:bodyPr wrap="square" rtlCol="0">
            <a:spAutoFit/>
          </a:bodyPr>
          <a:lstStyle/>
          <a:p>
            <a:r>
              <a:rPr lang="nl-NL" sz="3600" dirty="0">
                <a:solidFill>
                  <a:schemeClr val="accent1"/>
                </a:solidFill>
                <a:latin typeface="Biome" panose="020B0503030204020804" pitchFamily="34" charset="0"/>
                <a:cs typeface="Biome" panose="020B0503030204020804" pitchFamily="34" charset="0"/>
              </a:rPr>
              <a:t>Boeren verbinden met inwoners</a:t>
            </a:r>
          </a:p>
        </p:txBody>
      </p:sp>
      <p:cxnSp>
        <p:nvCxnSpPr>
          <p:cNvPr id="13" name="Straight Connector 12">
            <a:extLst>
              <a:ext uri="{FF2B5EF4-FFF2-40B4-BE49-F238E27FC236}">
                <a16:creationId xmlns:a16="http://schemas.microsoft.com/office/drawing/2014/main" id="{58243577-37DA-49B8-AECC-4A2032D1DB9B}"/>
              </a:ext>
            </a:extLst>
          </p:cNvPr>
          <p:cNvCxnSpPr>
            <a:cxnSpLocks/>
          </p:cNvCxnSpPr>
          <p:nvPr/>
        </p:nvCxnSpPr>
        <p:spPr>
          <a:xfrm>
            <a:off x="6095999" y="3218134"/>
            <a:ext cx="0" cy="1589536"/>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0E08497B-0D93-4F9F-8AD8-4765C2259894}"/>
              </a:ext>
            </a:extLst>
          </p:cNvPr>
          <p:cNvSpPr txBox="1"/>
          <p:nvPr/>
        </p:nvSpPr>
        <p:spPr>
          <a:xfrm>
            <a:off x="2150495" y="2707283"/>
            <a:ext cx="2837466" cy="400110"/>
          </a:xfrm>
          <a:prstGeom prst="rect">
            <a:avLst/>
          </a:prstGeom>
          <a:noFill/>
        </p:spPr>
        <p:txBody>
          <a:bodyPr wrap="square" rtlCol="0">
            <a:spAutoFit/>
          </a:bodyPr>
          <a:lstStyle/>
          <a:p>
            <a:r>
              <a:rPr lang="nl-NL" sz="2000" dirty="0">
                <a:solidFill>
                  <a:schemeClr val="accent1"/>
                </a:solidFill>
                <a:latin typeface="Biome" panose="020B0503030204020804" pitchFamily="34" charset="0"/>
                <a:cs typeface="Biome" panose="020B0503030204020804" pitchFamily="34" charset="0"/>
              </a:rPr>
              <a:t>Obstakels</a:t>
            </a:r>
          </a:p>
        </p:txBody>
      </p:sp>
      <p:sp>
        <p:nvSpPr>
          <p:cNvPr id="15" name="TextBox 14">
            <a:extLst>
              <a:ext uri="{FF2B5EF4-FFF2-40B4-BE49-F238E27FC236}">
                <a16:creationId xmlns:a16="http://schemas.microsoft.com/office/drawing/2014/main" id="{30E80DF0-D129-414B-A868-A7793446B0A5}"/>
              </a:ext>
            </a:extLst>
          </p:cNvPr>
          <p:cNvSpPr txBox="1"/>
          <p:nvPr/>
        </p:nvSpPr>
        <p:spPr>
          <a:xfrm>
            <a:off x="6450506" y="2713257"/>
            <a:ext cx="3664454" cy="400110"/>
          </a:xfrm>
          <a:prstGeom prst="rect">
            <a:avLst/>
          </a:prstGeom>
          <a:noFill/>
        </p:spPr>
        <p:txBody>
          <a:bodyPr wrap="square" rtlCol="0">
            <a:spAutoFit/>
          </a:bodyPr>
          <a:lstStyle/>
          <a:p>
            <a:r>
              <a:rPr lang="nl-NL" sz="2000" dirty="0">
                <a:solidFill>
                  <a:schemeClr val="accent1"/>
                </a:solidFill>
                <a:latin typeface="Biome" panose="020B0503030204020804" pitchFamily="34" charset="0"/>
                <a:cs typeface="Biome" panose="020B0503030204020804" pitchFamily="34" charset="0"/>
              </a:rPr>
              <a:t>Gunstige omstandigheden</a:t>
            </a:r>
          </a:p>
        </p:txBody>
      </p:sp>
      <p:sp>
        <p:nvSpPr>
          <p:cNvPr id="16" name="TextBox 15">
            <a:extLst>
              <a:ext uri="{FF2B5EF4-FFF2-40B4-BE49-F238E27FC236}">
                <a16:creationId xmlns:a16="http://schemas.microsoft.com/office/drawing/2014/main" id="{F7D35FBE-194C-4C67-8A98-18942E2C4135}"/>
              </a:ext>
            </a:extLst>
          </p:cNvPr>
          <p:cNvSpPr txBox="1"/>
          <p:nvPr/>
        </p:nvSpPr>
        <p:spPr>
          <a:xfrm>
            <a:off x="6863999" y="3218134"/>
            <a:ext cx="3250961" cy="2126864"/>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nl-NL" dirty="0">
                <a:solidFill>
                  <a:schemeClr val="accent1"/>
                </a:solidFill>
              </a:rPr>
              <a:t>Lokale evenementen</a:t>
            </a:r>
          </a:p>
          <a:p>
            <a:pPr marL="285750" indent="-285750">
              <a:lnSpc>
                <a:spcPct val="150000"/>
              </a:lnSpc>
              <a:buFont typeface="Arial" panose="020B0604020202020204" pitchFamily="34" charset="0"/>
              <a:buChar char="•"/>
            </a:pPr>
            <a:r>
              <a:rPr lang="nl-NL" dirty="0">
                <a:solidFill>
                  <a:schemeClr val="accent1"/>
                </a:solidFill>
              </a:rPr>
              <a:t>Activiteiten</a:t>
            </a:r>
          </a:p>
          <a:p>
            <a:pPr marL="285750" indent="-285750">
              <a:lnSpc>
                <a:spcPct val="150000"/>
              </a:lnSpc>
              <a:buFont typeface="Arial" panose="020B0604020202020204" pitchFamily="34" charset="0"/>
              <a:buChar char="•"/>
            </a:pPr>
            <a:r>
              <a:rPr lang="nl-NL" dirty="0">
                <a:solidFill>
                  <a:schemeClr val="accent1"/>
                </a:solidFill>
              </a:rPr>
              <a:t>Sociale media</a:t>
            </a:r>
          </a:p>
          <a:p>
            <a:pPr marL="285750" indent="-285750">
              <a:lnSpc>
                <a:spcPct val="150000"/>
              </a:lnSpc>
              <a:buFont typeface="Arial" panose="020B0604020202020204" pitchFamily="34" charset="0"/>
              <a:buChar char="•"/>
            </a:pPr>
            <a:r>
              <a:rPr lang="nl-NL" dirty="0">
                <a:solidFill>
                  <a:schemeClr val="accent1"/>
                </a:solidFill>
              </a:rPr>
              <a:t>Ambassadeurs</a:t>
            </a:r>
          </a:p>
          <a:p>
            <a:pPr marL="285750" indent="-285750">
              <a:lnSpc>
                <a:spcPct val="150000"/>
              </a:lnSpc>
              <a:buFont typeface="Arial" panose="020B0604020202020204" pitchFamily="34" charset="0"/>
              <a:buChar char="•"/>
            </a:pPr>
            <a:endParaRPr lang="nl-NL" dirty="0">
              <a:solidFill>
                <a:schemeClr val="accent1"/>
              </a:solidFill>
            </a:endParaRPr>
          </a:p>
        </p:txBody>
      </p:sp>
      <p:sp>
        <p:nvSpPr>
          <p:cNvPr id="17" name="TextBox 16">
            <a:extLst>
              <a:ext uri="{FF2B5EF4-FFF2-40B4-BE49-F238E27FC236}">
                <a16:creationId xmlns:a16="http://schemas.microsoft.com/office/drawing/2014/main" id="{B867280D-A8BA-47EB-AE2C-26D227FA356D}"/>
              </a:ext>
            </a:extLst>
          </p:cNvPr>
          <p:cNvSpPr txBox="1"/>
          <p:nvPr/>
        </p:nvSpPr>
        <p:spPr>
          <a:xfrm>
            <a:off x="2163386" y="3238516"/>
            <a:ext cx="3843455" cy="2126864"/>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nl-NL" dirty="0">
                <a:solidFill>
                  <a:schemeClr val="accent1"/>
                </a:solidFill>
              </a:rPr>
              <a:t>Angst voor kritiek</a:t>
            </a:r>
          </a:p>
          <a:p>
            <a:pPr marL="285750" indent="-285750">
              <a:lnSpc>
                <a:spcPct val="150000"/>
              </a:lnSpc>
              <a:buFont typeface="Arial" panose="020B0604020202020204" pitchFamily="34" charset="0"/>
              <a:buChar char="•"/>
            </a:pPr>
            <a:r>
              <a:rPr lang="nl-NL" dirty="0">
                <a:solidFill>
                  <a:schemeClr val="accent1"/>
                </a:solidFill>
              </a:rPr>
              <a:t>Gebrek aan tijd</a:t>
            </a:r>
          </a:p>
          <a:p>
            <a:pPr marL="285750" indent="-285750">
              <a:lnSpc>
                <a:spcPct val="150000"/>
              </a:lnSpc>
              <a:buFont typeface="Arial" panose="020B0604020202020204" pitchFamily="34" charset="0"/>
              <a:buChar char="•"/>
            </a:pPr>
            <a:r>
              <a:rPr lang="nl-NL" dirty="0">
                <a:solidFill>
                  <a:schemeClr val="accent1"/>
                </a:solidFill>
              </a:rPr>
              <a:t>Economische belemmeringen</a:t>
            </a:r>
          </a:p>
          <a:p>
            <a:pPr marL="285750" indent="-285750">
              <a:lnSpc>
                <a:spcPct val="150000"/>
              </a:lnSpc>
              <a:buFont typeface="Arial" panose="020B0604020202020204" pitchFamily="34" charset="0"/>
              <a:buChar char="•"/>
            </a:pPr>
            <a:r>
              <a:rPr lang="nl-NL" dirty="0">
                <a:solidFill>
                  <a:schemeClr val="accent1"/>
                </a:solidFill>
              </a:rPr>
              <a:t>Gebrek aan interesse en noodzaak</a:t>
            </a:r>
          </a:p>
          <a:p>
            <a:pPr marL="285750" indent="-285750">
              <a:lnSpc>
                <a:spcPct val="150000"/>
              </a:lnSpc>
              <a:buFont typeface="Arial" panose="020B0604020202020204" pitchFamily="34" charset="0"/>
              <a:buChar char="•"/>
            </a:pPr>
            <a:endParaRPr lang="nl-NL" dirty="0">
              <a:solidFill>
                <a:schemeClr val="accent1"/>
              </a:solidFill>
            </a:endParaRPr>
          </a:p>
        </p:txBody>
      </p:sp>
    </p:spTree>
    <p:extLst>
      <p:ext uri="{BB962C8B-B14F-4D97-AF65-F5344CB8AC3E}">
        <p14:creationId xmlns:p14="http://schemas.microsoft.com/office/powerpoint/2010/main" val="27685206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20" descr="A picture containing food, indoor, vegetable, different&#10;&#10;Description automatically generated">
            <a:extLst>
              <a:ext uri="{FF2B5EF4-FFF2-40B4-BE49-F238E27FC236}">
                <a16:creationId xmlns:a16="http://schemas.microsoft.com/office/drawing/2014/main" id="{BC1F75F3-4DD1-466E-84F1-C8D66FC2B1F8}"/>
              </a:ext>
            </a:extLst>
          </p:cNvPr>
          <p:cNvPicPr>
            <a:picLocks noGrp="1" noChangeAspect="1"/>
          </p:cNvPicPr>
          <p:nvPr>
            <p:ph idx="1"/>
          </p:nvPr>
        </p:nvPicPr>
        <p:blipFill rotWithShape="1">
          <a:blip r:embed="rId2">
            <a:alphaModFix amt="60000"/>
            <a:extLst>
              <a:ext uri="{28A0092B-C50C-407E-A947-70E740481C1C}">
                <a14:useLocalDpi xmlns:a14="http://schemas.microsoft.com/office/drawing/2010/main" val="0"/>
              </a:ext>
            </a:extLst>
          </a:blip>
          <a:srcRect t="15746"/>
          <a:stretch/>
        </p:blipFill>
        <p:spPr>
          <a:xfrm rot="10800000">
            <a:off x="20" y="1282"/>
            <a:ext cx="12191980" cy="6856718"/>
          </a:xfrm>
          <a:prstGeom prst="rect">
            <a:avLst/>
          </a:prstGeom>
        </p:spPr>
      </p:pic>
      <p:sp>
        <p:nvSpPr>
          <p:cNvPr id="6" name="Rectangle 5">
            <a:extLst>
              <a:ext uri="{FF2B5EF4-FFF2-40B4-BE49-F238E27FC236}">
                <a16:creationId xmlns:a16="http://schemas.microsoft.com/office/drawing/2014/main" id="{41A94F7B-6ABF-4BA1-BDA1-03EDD7E54C3B}"/>
              </a:ext>
            </a:extLst>
          </p:cNvPr>
          <p:cNvSpPr/>
          <p:nvPr/>
        </p:nvSpPr>
        <p:spPr>
          <a:xfrm>
            <a:off x="1764481" y="446245"/>
            <a:ext cx="8663037" cy="1825616"/>
          </a:xfrm>
          <a:prstGeom prst="rect">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extBox 10">
            <a:extLst>
              <a:ext uri="{FF2B5EF4-FFF2-40B4-BE49-F238E27FC236}">
                <a16:creationId xmlns:a16="http://schemas.microsoft.com/office/drawing/2014/main" id="{8DB6A7FE-653F-406E-9043-763F9670E45A}"/>
              </a:ext>
            </a:extLst>
          </p:cNvPr>
          <p:cNvSpPr txBox="1"/>
          <p:nvPr/>
        </p:nvSpPr>
        <p:spPr>
          <a:xfrm>
            <a:off x="2987484" y="761408"/>
            <a:ext cx="7440033" cy="646331"/>
          </a:xfrm>
          <a:prstGeom prst="rect">
            <a:avLst/>
          </a:prstGeom>
          <a:noFill/>
        </p:spPr>
        <p:txBody>
          <a:bodyPr wrap="square" rtlCol="0">
            <a:spAutoFit/>
          </a:bodyPr>
          <a:lstStyle/>
          <a:p>
            <a:r>
              <a:rPr lang="nl-NL" sz="3600" dirty="0">
                <a:solidFill>
                  <a:schemeClr val="accent2"/>
                </a:solidFill>
                <a:latin typeface="Biome" panose="020B0503030204020804" pitchFamily="34" charset="0"/>
                <a:cs typeface="Biome" panose="020B0503030204020804" pitchFamily="34" charset="0"/>
              </a:rPr>
              <a:t>Perceptie inwoners van boeren</a:t>
            </a:r>
          </a:p>
        </p:txBody>
      </p:sp>
      <p:sp>
        <p:nvSpPr>
          <p:cNvPr id="17" name="TextBox 16">
            <a:extLst>
              <a:ext uri="{FF2B5EF4-FFF2-40B4-BE49-F238E27FC236}">
                <a16:creationId xmlns:a16="http://schemas.microsoft.com/office/drawing/2014/main" id="{B867280D-A8BA-47EB-AE2C-26D227FA356D}"/>
              </a:ext>
            </a:extLst>
          </p:cNvPr>
          <p:cNvSpPr txBox="1"/>
          <p:nvPr/>
        </p:nvSpPr>
        <p:spPr>
          <a:xfrm>
            <a:off x="3535172" y="1375876"/>
            <a:ext cx="5121654" cy="589072"/>
          </a:xfrm>
          <a:prstGeom prst="rect">
            <a:avLst/>
          </a:prstGeom>
          <a:noFill/>
        </p:spPr>
        <p:txBody>
          <a:bodyPr wrap="square" rtlCol="0">
            <a:spAutoFit/>
          </a:bodyPr>
          <a:lstStyle/>
          <a:p>
            <a:pPr>
              <a:lnSpc>
                <a:spcPct val="150000"/>
              </a:lnSpc>
            </a:pPr>
            <a:r>
              <a:rPr lang="nl-NL" sz="2400" dirty="0">
                <a:solidFill>
                  <a:schemeClr val="accent2"/>
                </a:solidFill>
              </a:rPr>
              <a:t>Rurale identiteit &amp; intentie-actiekloof</a:t>
            </a:r>
          </a:p>
        </p:txBody>
      </p:sp>
      <p:pic>
        <p:nvPicPr>
          <p:cNvPr id="3" name="Graphic 2" descr="Users outline">
            <a:extLst>
              <a:ext uri="{FF2B5EF4-FFF2-40B4-BE49-F238E27FC236}">
                <a16:creationId xmlns:a16="http://schemas.microsoft.com/office/drawing/2014/main" id="{58382DBC-9968-44A4-AABA-5B2C2035AB2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43921" y="540053"/>
            <a:ext cx="914400" cy="914400"/>
          </a:xfrm>
          <a:prstGeom prst="rect">
            <a:avLst/>
          </a:prstGeom>
        </p:spPr>
      </p:pic>
      <p:sp>
        <p:nvSpPr>
          <p:cNvPr id="20" name="Rectangle 19">
            <a:extLst>
              <a:ext uri="{FF2B5EF4-FFF2-40B4-BE49-F238E27FC236}">
                <a16:creationId xmlns:a16="http://schemas.microsoft.com/office/drawing/2014/main" id="{27E7E65F-D6B8-4E2A-BED3-E7655E0B1D81}"/>
              </a:ext>
            </a:extLst>
          </p:cNvPr>
          <p:cNvSpPr/>
          <p:nvPr/>
        </p:nvSpPr>
        <p:spPr>
          <a:xfrm>
            <a:off x="1764480" y="2863583"/>
            <a:ext cx="8663037" cy="1258317"/>
          </a:xfrm>
          <a:prstGeom prst="rect">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 name="Rectangle 20">
            <a:extLst>
              <a:ext uri="{FF2B5EF4-FFF2-40B4-BE49-F238E27FC236}">
                <a16:creationId xmlns:a16="http://schemas.microsoft.com/office/drawing/2014/main" id="{2F422C04-52D5-41CD-BA1B-F6375EBE104E}"/>
              </a:ext>
            </a:extLst>
          </p:cNvPr>
          <p:cNvSpPr/>
          <p:nvPr/>
        </p:nvSpPr>
        <p:spPr>
          <a:xfrm>
            <a:off x="1764481" y="4676418"/>
            <a:ext cx="8663037" cy="1657795"/>
          </a:xfrm>
          <a:prstGeom prst="rect">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2" name="TextBox 21">
            <a:extLst>
              <a:ext uri="{FF2B5EF4-FFF2-40B4-BE49-F238E27FC236}">
                <a16:creationId xmlns:a16="http://schemas.microsoft.com/office/drawing/2014/main" id="{8A9C8CB1-2FAE-4377-AB64-87F41103DBA7}"/>
              </a:ext>
            </a:extLst>
          </p:cNvPr>
          <p:cNvSpPr txBox="1"/>
          <p:nvPr/>
        </p:nvSpPr>
        <p:spPr>
          <a:xfrm>
            <a:off x="1782236" y="3174667"/>
            <a:ext cx="9270464" cy="615553"/>
          </a:xfrm>
          <a:prstGeom prst="rect">
            <a:avLst/>
          </a:prstGeom>
          <a:noFill/>
        </p:spPr>
        <p:txBody>
          <a:bodyPr wrap="square" rtlCol="0">
            <a:spAutoFit/>
          </a:bodyPr>
          <a:lstStyle/>
          <a:p>
            <a:r>
              <a:rPr lang="nl-NL" sz="3400" dirty="0">
                <a:solidFill>
                  <a:schemeClr val="accent2"/>
                </a:solidFill>
                <a:latin typeface="Biome" panose="020B0503030204020804" pitchFamily="34" charset="0"/>
                <a:cs typeface="Biome" panose="020B0503030204020804" pitchFamily="34" charset="0"/>
              </a:rPr>
              <a:t>Dorpsraadsleden perceptie van boeren</a:t>
            </a:r>
          </a:p>
        </p:txBody>
      </p:sp>
      <p:sp>
        <p:nvSpPr>
          <p:cNvPr id="23" name="TextBox 22">
            <a:extLst>
              <a:ext uri="{FF2B5EF4-FFF2-40B4-BE49-F238E27FC236}">
                <a16:creationId xmlns:a16="http://schemas.microsoft.com/office/drawing/2014/main" id="{02765691-A938-4E4B-A8BF-B0A7176F4650}"/>
              </a:ext>
            </a:extLst>
          </p:cNvPr>
          <p:cNvSpPr txBox="1"/>
          <p:nvPr/>
        </p:nvSpPr>
        <p:spPr>
          <a:xfrm>
            <a:off x="4275093" y="4837679"/>
            <a:ext cx="7407469" cy="646331"/>
          </a:xfrm>
          <a:prstGeom prst="rect">
            <a:avLst/>
          </a:prstGeom>
          <a:noFill/>
        </p:spPr>
        <p:txBody>
          <a:bodyPr wrap="square" rtlCol="0">
            <a:spAutoFit/>
          </a:bodyPr>
          <a:lstStyle/>
          <a:p>
            <a:r>
              <a:rPr lang="nl-NL" sz="3600" dirty="0">
                <a:solidFill>
                  <a:schemeClr val="accent2"/>
                </a:solidFill>
                <a:latin typeface="Biome" panose="020B0503030204020804" pitchFamily="34" charset="0"/>
                <a:cs typeface="Biome" panose="020B0503030204020804" pitchFamily="34" charset="0"/>
              </a:rPr>
              <a:t>Media analyse</a:t>
            </a:r>
          </a:p>
        </p:txBody>
      </p:sp>
      <p:sp>
        <p:nvSpPr>
          <p:cNvPr id="24" name="TextBox 23">
            <a:extLst>
              <a:ext uri="{FF2B5EF4-FFF2-40B4-BE49-F238E27FC236}">
                <a16:creationId xmlns:a16="http://schemas.microsoft.com/office/drawing/2014/main" id="{3EDDE4CA-51EF-4885-BD0D-EBCEA26729B8}"/>
              </a:ext>
            </a:extLst>
          </p:cNvPr>
          <p:cNvSpPr txBox="1"/>
          <p:nvPr/>
        </p:nvSpPr>
        <p:spPr>
          <a:xfrm>
            <a:off x="2641504" y="5378473"/>
            <a:ext cx="7407469" cy="589072"/>
          </a:xfrm>
          <a:prstGeom prst="rect">
            <a:avLst/>
          </a:prstGeom>
          <a:noFill/>
        </p:spPr>
        <p:txBody>
          <a:bodyPr wrap="square" rtlCol="0">
            <a:spAutoFit/>
          </a:bodyPr>
          <a:lstStyle/>
          <a:p>
            <a:pPr>
              <a:lnSpc>
                <a:spcPct val="150000"/>
              </a:lnSpc>
            </a:pPr>
            <a:r>
              <a:rPr lang="nl-NL" sz="2400" dirty="0">
                <a:solidFill>
                  <a:schemeClr val="accent2"/>
                </a:solidFill>
              </a:rPr>
              <a:t>Lokale kranten schrijven positief of neutraal over boeren</a:t>
            </a:r>
          </a:p>
        </p:txBody>
      </p:sp>
      <p:pic>
        <p:nvPicPr>
          <p:cNvPr id="26" name="Graphic 25" descr="Newspaper with solid fill">
            <a:extLst>
              <a:ext uri="{FF2B5EF4-FFF2-40B4-BE49-F238E27FC236}">
                <a16:creationId xmlns:a16="http://schemas.microsoft.com/office/drawing/2014/main" id="{7000B121-7464-43D4-B212-9E8F715DF86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308455" y="4730575"/>
            <a:ext cx="914400" cy="914400"/>
          </a:xfrm>
          <a:prstGeom prst="rect">
            <a:avLst/>
          </a:prstGeom>
        </p:spPr>
      </p:pic>
    </p:spTree>
    <p:extLst>
      <p:ext uri="{BB962C8B-B14F-4D97-AF65-F5344CB8AC3E}">
        <p14:creationId xmlns:p14="http://schemas.microsoft.com/office/powerpoint/2010/main" val="1889135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fill="hold"/>
                                        <p:tgtEl>
                                          <p:spTgt spid="17"/>
                                        </p:tgtEl>
                                        <p:attrNameLst>
                                          <p:attrName>ppt_x</p:attrName>
                                        </p:attrNameLst>
                                      </p:cBhvr>
                                      <p:tavLst>
                                        <p:tav tm="0">
                                          <p:val>
                                            <p:strVal val="#ppt_x"/>
                                          </p:val>
                                        </p:tav>
                                        <p:tav tm="100000">
                                          <p:val>
                                            <p:strVal val="#ppt_x"/>
                                          </p:val>
                                        </p:tav>
                                      </p:tavLst>
                                    </p:anim>
                                    <p:anim calcmode="lin" valueType="num">
                                      <p:cBhvr additive="base">
                                        <p:cTn id="16" dur="5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ppt_x"/>
                                          </p:val>
                                        </p:tav>
                                        <p:tav tm="100000">
                                          <p:val>
                                            <p:strVal val="#ppt_x"/>
                                          </p:val>
                                        </p:tav>
                                      </p:tavLst>
                                    </p:anim>
                                    <p:anim calcmode="lin" valueType="num">
                                      <p:cBhvr additive="base">
                                        <p:cTn id="26" dur="500" fill="hold"/>
                                        <p:tgtEl>
                                          <p:spTgt spid="20"/>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additive="base">
                                        <p:cTn id="29" dur="500" fill="hold"/>
                                        <p:tgtEl>
                                          <p:spTgt spid="22"/>
                                        </p:tgtEl>
                                        <p:attrNameLst>
                                          <p:attrName>ppt_x</p:attrName>
                                        </p:attrNameLst>
                                      </p:cBhvr>
                                      <p:tavLst>
                                        <p:tav tm="0">
                                          <p:val>
                                            <p:strVal val="#ppt_x"/>
                                          </p:val>
                                        </p:tav>
                                        <p:tav tm="100000">
                                          <p:val>
                                            <p:strVal val="#ppt_x"/>
                                          </p:val>
                                        </p:tav>
                                      </p:tavLst>
                                    </p:anim>
                                    <p:anim calcmode="lin" valueType="num">
                                      <p:cBhvr additive="base">
                                        <p:cTn id="3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additive="base">
                                        <p:cTn id="35" dur="500" fill="hold"/>
                                        <p:tgtEl>
                                          <p:spTgt spid="21"/>
                                        </p:tgtEl>
                                        <p:attrNameLst>
                                          <p:attrName>ppt_x</p:attrName>
                                        </p:attrNameLst>
                                      </p:cBhvr>
                                      <p:tavLst>
                                        <p:tav tm="0">
                                          <p:val>
                                            <p:strVal val="#ppt_x"/>
                                          </p:val>
                                        </p:tav>
                                        <p:tav tm="100000">
                                          <p:val>
                                            <p:strVal val="#ppt_x"/>
                                          </p:val>
                                        </p:tav>
                                      </p:tavLst>
                                    </p:anim>
                                    <p:anim calcmode="lin" valueType="num">
                                      <p:cBhvr additive="base">
                                        <p:cTn id="36" dur="500" fill="hold"/>
                                        <p:tgtEl>
                                          <p:spTgt spid="2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additive="base">
                                        <p:cTn id="39" dur="500" fill="hold"/>
                                        <p:tgtEl>
                                          <p:spTgt spid="26"/>
                                        </p:tgtEl>
                                        <p:attrNameLst>
                                          <p:attrName>ppt_x</p:attrName>
                                        </p:attrNameLst>
                                      </p:cBhvr>
                                      <p:tavLst>
                                        <p:tav tm="0">
                                          <p:val>
                                            <p:strVal val="#ppt_x"/>
                                          </p:val>
                                        </p:tav>
                                        <p:tav tm="100000">
                                          <p:val>
                                            <p:strVal val="#ppt_x"/>
                                          </p:val>
                                        </p:tav>
                                      </p:tavLst>
                                    </p:anim>
                                    <p:anim calcmode="lin" valueType="num">
                                      <p:cBhvr additive="base">
                                        <p:cTn id="40" dur="500" fill="hold"/>
                                        <p:tgtEl>
                                          <p:spTgt spid="26"/>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additive="base">
                                        <p:cTn id="43" dur="500" fill="hold"/>
                                        <p:tgtEl>
                                          <p:spTgt spid="23"/>
                                        </p:tgtEl>
                                        <p:attrNameLst>
                                          <p:attrName>ppt_x</p:attrName>
                                        </p:attrNameLst>
                                      </p:cBhvr>
                                      <p:tavLst>
                                        <p:tav tm="0">
                                          <p:val>
                                            <p:strVal val="#ppt_x"/>
                                          </p:val>
                                        </p:tav>
                                        <p:tav tm="100000">
                                          <p:val>
                                            <p:strVal val="#ppt_x"/>
                                          </p:val>
                                        </p:tav>
                                      </p:tavLst>
                                    </p:anim>
                                    <p:anim calcmode="lin" valueType="num">
                                      <p:cBhvr additive="base">
                                        <p:cTn id="44" dur="500" fill="hold"/>
                                        <p:tgtEl>
                                          <p:spTgt spid="23"/>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additive="base">
                                        <p:cTn id="47" dur="500" fill="hold"/>
                                        <p:tgtEl>
                                          <p:spTgt spid="24"/>
                                        </p:tgtEl>
                                        <p:attrNameLst>
                                          <p:attrName>ppt_x</p:attrName>
                                        </p:attrNameLst>
                                      </p:cBhvr>
                                      <p:tavLst>
                                        <p:tav tm="0">
                                          <p:val>
                                            <p:strVal val="#ppt_x"/>
                                          </p:val>
                                        </p:tav>
                                        <p:tav tm="100000">
                                          <p:val>
                                            <p:strVal val="#ppt_x"/>
                                          </p:val>
                                        </p:tav>
                                      </p:tavLst>
                                    </p:anim>
                                    <p:anim calcmode="lin" valueType="num">
                                      <p:cBhvr additive="base">
                                        <p:cTn id="4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p:bldP spid="17" grpId="0"/>
      <p:bldP spid="20" grpId="0" animBg="1"/>
      <p:bldP spid="21" grpId="0" animBg="1"/>
      <p:bldP spid="22" grpId="0"/>
      <p:bldP spid="23" grpId="0"/>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20" descr="A picture containing food, indoor, vegetable, different&#10;&#10;Description automatically generated">
            <a:extLst>
              <a:ext uri="{FF2B5EF4-FFF2-40B4-BE49-F238E27FC236}">
                <a16:creationId xmlns:a16="http://schemas.microsoft.com/office/drawing/2014/main" id="{BC1F75F3-4DD1-466E-84F1-C8D66FC2B1F8}"/>
              </a:ext>
            </a:extLst>
          </p:cNvPr>
          <p:cNvPicPr>
            <a:picLocks noGrp="1" noChangeAspect="1"/>
          </p:cNvPicPr>
          <p:nvPr>
            <p:ph idx="1"/>
          </p:nvPr>
        </p:nvPicPr>
        <p:blipFill rotWithShape="1">
          <a:blip r:embed="rId2">
            <a:alphaModFix amt="60000"/>
            <a:extLst>
              <a:ext uri="{28A0092B-C50C-407E-A947-70E740481C1C}">
                <a14:useLocalDpi xmlns:a14="http://schemas.microsoft.com/office/drawing/2010/main" val="0"/>
              </a:ext>
            </a:extLst>
          </a:blip>
          <a:srcRect t="15746"/>
          <a:stretch/>
        </p:blipFill>
        <p:spPr>
          <a:xfrm rot="10800000">
            <a:off x="20" y="1282"/>
            <a:ext cx="12191980" cy="6856718"/>
          </a:xfrm>
          <a:prstGeom prst="rect">
            <a:avLst/>
          </a:prstGeom>
        </p:spPr>
      </p:pic>
      <p:sp>
        <p:nvSpPr>
          <p:cNvPr id="6" name="Rectangle 5">
            <a:extLst>
              <a:ext uri="{FF2B5EF4-FFF2-40B4-BE49-F238E27FC236}">
                <a16:creationId xmlns:a16="http://schemas.microsoft.com/office/drawing/2014/main" id="{41A94F7B-6ABF-4BA1-BDA1-03EDD7E54C3B}"/>
              </a:ext>
            </a:extLst>
          </p:cNvPr>
          <p:cNvSpPr/>
          <p:nvPr/>
        </p:nvSpPr>
        <p:spPr>
          <a:xfrm>
            <a:off x="1764481" y="1492620"/>
            <a:ext cx="8663037" cy="3852378"/>
          </a:xfrm>
          <a:prstGeom prst="rect">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extBox 10">
            <a:extLst>
              <a:ext uri="{FF2B5EF4-FFF2-40B4-BE49-F238E27FC236}">
                <a16:creationId xmlns:a16="http://schemas.microsoft.com/office/drawing/2014/main" id="{8DB6A7FE-653F-406E-9043-763F9670E45A}"/>
              </a:ext>
            </a:extLst>
          </p:cNvPr>
          <p:cNvSpPr txBox="1"/>
          <p:nvPr/>
        </p:nvSpPr>
        <p:spPr>
          <a:xfrm>
            <a:off x="3206043" y="1806340"/>
            <a:ext cx="7127476" cy="646331"/>
          </a:xfrm>
          <a:prstGeom prst="rect">
            <a:avLst/>
          </a:prstGeom>
          <a:noFill/>
        </p:spPr>
        <p:txBody>
          <a:bodyPr wrap="square" rtlCol="0">
            <a:spAutoFit/>
          </a:bodyPr>
          <a:lstStyle/>
          <a:p>
            <a:r>
              <a:rPr lang="nl-NL" sz="3600" dirty="0">
                <a:solidFill>
                  <a:schemeClr val="accent6"/>
                </a:solidFill>
                <a:latin typeface="Biome" panose="020B0503030204020804" pitchFamily="34" charset="0"/>
                <a:cs typeface="Biome" panose="020B0503030204020804" pitchFamily="34" charset="0"/>
              </a:rPr>
              <a:t>Stichting Miep kijk op boeren</a:t>
            </a:r>
          </a:p>
        </p:txBody>
      </p:sp>
      <p:pic>
        <p:nvPicPr>
          <p:cNvPr id="12" name="Picture 11">
            <a:extLst>
              <a:ext uri="{FF2B5EF4-FFF2-40B4-BE49-F238E27FC236}">
                <a16:creationId xmlns:a16="http://schemas.microsoft.com/office/drawing/2014/main" id="{B360DFCF-7B5F-4AC9-A9E8-4159AF7B1DA1}"/>
              </a:ext>
            </a:extLst>
          </p:cNvPr>
          <p:cNvPicPr>
            <a:picLocks noChangeAspect="1"/>
          </p:cNvPicPr>
          <p:nvPr/>
        </p:nvPicPr>
        <p:blipFill rotWithShape="1">
          <a:blip r:embed="rId3">
            <a:duotone>
              <a:schemeClr val="accent6">
                <a:shade val="45000"/>
                <a:satMod val="135000"/>
              </a:schemeClr>
              <a:prstClr val="white"/>
            </a:duotone>
          </a:blip>
          <a:srcRect b="32150"/>
          <a:stretch/>
        </p:blipFill>
        <p:spPr>
          <a:xfrm>
            <a:off x="1764481" y="1498036"/>
            <a:ext cx="1464156" cy="993427"/>
          </a:xfrm>
          <a:prstGeom prst="rect">
            <a:avLst/>
          </a:prstGeom>
        </p:spPr>
      </p:pic>
      <p:sp>
        <p:nvSpPr>
          <p:cNvPr id="2" name="TextBox 1">
            <a:extLst>
              <a:ext uri="{FF2B5EF4-FFF2-40B4-BE49-F238E27FC236}">
                <a16:creationId xmlns:a16="http://schemas.microsoft.com/office/drawing/2014/main" id="{57EB1012-D1BB-4403-87F1-2C1A6C0435A8}"/>
              </a:ext>
            </a:extLst>
          </p:cNvPr>
          <p:cNvSpPr txBox="1"/>
          <p:nvPr/>
        </p:nvSpPr>
        <p:spPr>
          <a:xfrm>
            <a:off x="2271859" y="2875175"/>
            <a:ext cx="5165889" cy="1295868"/>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nl-NL" dirty="0">
                <a:solidFill>
                  <a:schemeClr val="accent6"/>
                </a:solidFill>
              </a:rPr>
              <a:t>Goed begrip voor moeilijkheden van boeren</a:t>
            </a:r>
          </a:p>
          <a:p>
            <a:pPr marL="285750" indent="-285750">
              <a:lnSpc>
                <a:spcPct val="150000"/>
              </a:lnSpc>
              <a:buFont typeface="Arial" panose="020B0604020202020204" pitchFamily="34" charset="0"/>
              <a:buChar char="•"/>
            </a:pPr>
            <a:r>
              <a:rPr lang="nl-NL" dirty="0">
                <a:solidFill>
                  <a:schemeClr val="accent6"/>
                </a:solidFill>
              </a:rPr>
              <a:t>Visie op de oplossing</a:t>
            </a:r>
          </a:p>
          <a:p>
            <a:pPr marL="285750" indent="-285750">
              <a:lnSpc>
                <a:spcPct val="150000"/>
              </a:lnSpc>
              <a:buFont typeface="Arial" panose="020B0604020202020204" pitchFamily="34" charset="0"/>
              <a:buChar char="•"/>
            </a:pPr>
            <a:r>
              <a:rPr lang="nl-NL" dirty="0">
                <a:solidFill>
                  <a:schemeClr val="accent6"/>
                </a:solidFill>
              </a:rPr>
              <a:t>Waardepropositie van het Tiny Restaurant</a:t>
            </a:r>
          </a:p>
        </p:txBody>
      </p:sp>
    </p:spTree>
    <p:extLst>
      <p:ext uri="{BB962C8B-B14F-4D97-AF65-F5344CB8AC3E}">
        <p14:creationId xmlns:p14="http://schemas.microsoft.com/office/powerpoint/2010/main" val="37031729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20" descr="A picture containing food, indoor, vegetable, different&#10;&#10;Description automatically generated">
            <a:extLst>
              <a:ext uri="{FF2B5EF4-FFF2-40B4-BE49-F238E27FC236}">
                <a16:creationId xmlns:a16="http://schemas.microsoft.com/office/drawing/2014/main" id="{BC1F75F3-4DD1-466E-84F1-C8D66FC2B1F8}"/>
              </a:ext>
            </a:extLst>
          </p:cNvPr>
          <p:cNvPicPr>
            <a:picLocks noGrp="1" noChangeAspect="1"/>
          </p:cNvPicPr>
          <p:nvPr>
            <p:ph idx="1"/>
          </p:nvPr>
        </p:nvPicPr>
        <p:blipFill rotWithShape="1">
          <a:blip r:embed="rId2">
            <a:alphaModFix amt="60000"/>
            <a:extLst>
              <a:ext uri="{28A0092B-C50C-407E-A947-70E740481C1C}">
                <a14:useLocalDpi xmlns:a14="http://schemas.microsoft.com/office/drawing/2010/main" val="0"/>
              </a:ext>
            </a:extLst>
          </a:blip>
          <a:srcRect t="15746"/>
          <a:stretch/>
        </p:blipFill>
        <p:spPr>
          <a:xfrm rot="10800000">
            <a:off x="20" y="1282"/>
            <a:ext cx="12191980" cy="6856718"/>
          </a:xfrm>
          <a:prstGeom prst="rect">
            <a:avLst/>
          </a:prstGeom>
        </p:spPr>
      </p:pic>
      <p:sp>
        <p:nvSpPr>
          <p:cNvPr id="6" name="Rectangle 5">
            <a:extLst>
              <a:ext uri="{FF2B5EF4-FFF2-40B4-BE49-F238E27FC236}">
                <a16:creationId xmlns:a16="http://schemas.microsoft.com/office/drawing/2014/main" id="{41A94F7B-6ABF-4BA1-BDA1-03EDD7E54C3B}"/>
              </a:ext>
            </a:extLst>
          </p:cNvPr>
          <p:cNvSpPr/>
          <p:nvPr/>
        </p:nvSpPr>
        <p:spPr>
          <a:xfrm>
            <a:off x="1764481" y="1492620"/>
            <a:ext cx="8663037" cy="3852378"/>
          </a:xfrm>
          <a:prstGeom prst="rect">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extBox 10">
            <a:extLst>
              <a:ext uri="{FF2B5EF4-FFF2-40B4-BE49-F238E27FC236}">
                <a16:creationId xmlns:a16="http://schemas.microsoft.com/office/drawing/2014/main" id="{8DB6A7FE-653F-406E-9043-763F9670E45A}"/>
              </a:ext>
            </a:extLst>
          </p:cNvPr>
          <p:cNvSpPr txBox="1"/>
          <p:nvPr/>
        </p:nvSpPr>
        <p:spPr>
          <a:xfrm>
            <a:off x="3228637" y="1806340"/>
            <a:ext cx="7598004" cy="646331"/>
          </a:xfrm>
          <a:prstGeom prst="rect">
            <a:avLst/>
          </a:prstGeom>
          <a:noFill/>
        </p:spPr>
        <p:txBody>
          <a:bodyPr wrap="square" rtlCol="0">
            <a:spAutoFit/>
          </a:bodyPr>
          <a:lstStyle/>
          <a:p>
            <a:r>
              <a:rPr lang="nl-NL" sz="3600" dirty="0">
                <a:solidFill>
                  <a:schemeClr val="accent6"/>
                </a:solidFill>
                <a:latin typeface="Biome" panose="020B0503030204020804" pitchFamily="34" charset="0"/>
                <a:cs typeface="Biome" panose="020B0503030204020804" pitchFamily="34" charset="0"/>
              </a:rPr>
              <a:t>Obstakels in samenwerking</a:t>
            </a:r>
          </a:p>
        </p:txBody>
      </p:sp>
      <p:pic>
        <p:nvPicPr>
          <p:cNvPr id="12" name="Picture 11">
            <a:extLst>
              <a:ext uri="{FF2B5EF4-FFF2-40B4-BE49-F238E27FC236}">
                <a16:creationId xmlns:a16="http://schemas.microsoft.com/office/drawing/2014/main" id="{B360DFCF-7B5F-4AC9-A9E8-4159AF7B1DA1}"/>
              </a:ext>
            </a:extLst>
          </p:cNvPr>
          <p:cNvPicPr>
            <a:picLocks noChangeAspect="1"/>
          </p:cNvPicPr>
          <p:nvPr/>
        </p:nvPicPr>
        <p:blipFill rotWithShape="1">
          <a:blip r:embed="rId3">
            <a:duotone>
              <a:schemeClr val="accent6">
                <a:shade val="45000"/>
                <a:satMod val="135000"/>
              </a:schemeClr>
              <a:prstClr val="white"/>
            </a:duotone>
          </a:blip>
          <a:srcRect b="32150"/>
          <a:stretch/>
        </p:blipFill>
        <p:spPr>
          <a:xfrm>
            <a:off x="1764481" y="1498036"/>
            <a:ext cx="1464156" cy="993427"/>
          </a:xfrm>
          <a:prstGeom prst="rect">
            <a:avLst/>
          </a:prstGeom>
        </p:spPr>
      </p:pic>
      <p:sp>
        <p:nvSpPr>
          <p:cNvPr id="7" name="TextBox 6">
            <a:extLst>
              <a:ext uri="{FF2B5EF4-FFF2-40B4-BE49-F238E27FC236}">
                <a16:creationId xmlns:a16="http://schemas.microsoft.com/office/drawing/2014/main" id="{80E14D21-F97D-4D60-A220-88B24AB914CC}"/>
              </a:ext>
            </a:extLst>
          </p:cNvPr>
          <p:cNvSpPr txBox="1"/>
          <p:nvPr/>
        </p:nvSpPr>
        <p:spPr>
          <a:xfrm>
            <a:off x="2271859" y="2875175"/>
            <a:ext cx="7598005" cy="1295868"/>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nl-NL" dirty="0">
                <a:solidFill>
                  <a:schemeClr val="accent6"/>
                </a:solidFill>
              </a:rPr>
              <a:t>Gebrek aan communicatie</a:t>
            </a:r>
          </a:p>
          <a:p>
            <a:pPr marL="285750" indent="-285750">
              <a:lnSpc>
                <a:spcPct val="150000"/>
              </a:lnSpc>
              <a:buFont typeface="Arial" panose="020B0604020202020204" pitchFamily="34" charset="0"/>
              <a:buChar char="•"/>
            </a:pPr>
            <a:r>
              <a:rPr lang="nl-NL" dirty="0">
                <a:solidFill>
                  <a:schemeClr val="accent6"/>
                </a:solidFill>
              </a:rPr>
              <a:t>Verschil in opvatting over de functie en inzetbaarheid van Stichting Miep</a:t>
            </a:r>
          </a:p>
          <a:p>
            <a:pPr marL="285750" indent="-285750">
              <a:lnSpc>
                <a:spcPct val="150000"/>
              </a:lnSpc>
              <a:buFont typeface="Arial" panose="020B0604020202020204" pitchFamily="34" charset="0"/>
              <a:buChar char="•"/>
            </a:pPr>
            <a:r>
              <a:rPr lang="nl-NL" dirty="0">
                <a:solidFill>
                  <a:schemeClr val="accent6"/>
                </a:solidFill>
              </a:rPr>
              <a:t>Verschillende organisaties actief</a:t>
            </a:r>
          </a:p>
        </p:txBody>
      </p:sp>
    </p:spTree>
    <p:extLst>
      <p:ext uri="{BB962C8B-B14F-4D97-AF65-F5344CB8AC3E}">
        <p14:creationId xmlns:p14="http://schemas.microsoft.com/office/powerpoint/2010/main" val="42856553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food, indoor, vegetable, different&#10;&#10;Description automatically generated">
            <a:extLst>
              <a:ext uri="{FF2B5EF4-FFF2-40B4-BE49-F238E27FC236}">
                <a16:creationId xmlns:a16="http://schemas.microsoft.com/office/drawing/2014/main" id="{866C9A6D-45AE-4E27-A4BB-0F729886F971}"/>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5746"/>
          <a:stretch/>
        </p:blipFill>
        <p:spPr>
          <a:xfrm rot="10800000">
            <a:off x="0" y="0"/>
            <a:ext cx="12191980" cy="6856718"/>
          </a:xfrm>
          <a:prstGeom prst="rect">
            <a:avLst/>
          </a:prstGeom>
        </p:spPr>
      </p:pic>
      <p:sp>
        <p:nvSpPr>
          <p:cNvPr id="25" name="Hexagon 24">
            <a:extLst>
              <a:ext uri="{FF2B5EF4-FFF2-40B4-BE49-F238E27FC236}">
                <a16:creationId xmlns:a16="http://schemas.microsoft.com/office/drawing/2014/main" id="{AE2E22F8-3E79-4527-834A-77C81BB9DFEE}"/>
              </a:ext>
            </a:extLst>
          </p:cNvPr>
          <p:cNvSpPr/>
          <p:nvPr/>
        </p:nvSpPr>
        <p:spPr>
          <a:xfrm rot="16200000">
            <a:off x="2670983" y="3172733"/>
            <a:ext cx="3215622" cy="2974705"/>
          </a:xfrm>
          <a:prstGeom prst="hexagon">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4" name="Oval 3">
            <a:extLst>
              <a:ext uri="{FF2B5EF4-FFF2-40B4-BE49-F238E27FC236}">
                <a16:creationId xmlns:a16="http://schemas.microsoft.com/office/drawing/2014/main" id="{F5B14B63-54A6-4A1F-944D-C9AB5662A919}"/>
              </a:ext>
            </a:extLst>
          </p:cNvPr>
          <p:cNvSpPr/>
          <p:nvPr/>
        </p:nvSpPr>
        <p:spPr>
          <a:xfrm>
            <a:off x="4723566" y="2563729"/>
            <a:ext cx="2218511" cy="2197178"/>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mc:AlternateContent xmlns:mc="http://schemas.openxmlformats.org/markup-compatibility/2006" xmlns:psez="http://schemas.microsoft.com/office/powerpoint/2016/sectionzoom">
        <mc:Choice Requires="psez">
          <p:graphicFrame>
            <p:nvGraphicFramePr>
              <p:cNvPr id="9" name="Section Zoom 8">
                <a:extLst>
                  <a:ext uri="{FF2B5EF4-FFF2-40B4-BE49-F238E27FC236}">
                    <a16:creationId xmlns:a16="http://schemas.microsoft.com/office/drawing/2014/main" id="{75C8FF85-B195-4A12-88E7-C65CCA01D87C}"/>
                  </a:ext>
                </a:extLst>
              </p:cNvPr>
              <p:cNvGraphicFramePr>
                <a:graphicFrameLocks noChangeAspect="1"/>
              </p:cNvGraphicFramePr>
              <p:nvPr>
                <p:extLst>
                  <p:ext uri="{D42A27DB-BD31-4B8C-83A1-F6EECF244321}">
                    <p14:modId xmlns:p14="http://schemas.microsoft.com/office/powerpoint/2010/main" val="3109947518"/>
                  </p:ext>
                </p:extLst>
              </p:nvPr>
            </p:nvGraphicFramePr>
            <p:xfrm>
              <a:off x="3527030" y="4009143"/>
              <a:ext cx="1503527" cy="1503527"/>
            </p:xfrm>
            <a:graphic>
              <a:graphicData uri="http://schemas.microsoft.com/office/powerpoint/2016/sectionzoom">
                <psez:sectionZm>
                  <psez:sectionZmObj sectionId="{DD7E95E6-EE99-4CFB-9CD5-341A93ADDD78}">
                    <psez:zmPr id="{A712F62E-E960-4BC8-83E0-DCC55E3E33E0}" imageType="cover" transitionDur="1000">
                      <p166:blipFill xmlns:p166="http://schemas.microsoft.com/office/powerpoint/2016/6/main">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166:blipFill>
                      <p166:spPr xmlns:p166="http://schemas.microsoft.com/office/powerpoint/2016/6/main">
                        <a:xfrm>
                          <a:off x="0" y="0"/>
                          <a:ext cx="1503527" cy="1503527"/>
                        </a:xfrm>
                        <a:prstGeom prst="rect">
                          <a:avLst/>
                        </a:prstGeom>
                        <a:ln w="3175">
                          <a:noFill/>
                        </a:ln>
                      </p166:spPr>
                    </psez:zmPr>
                  </psez:sectionZmObj>
                </psez:sectionZm>
              </a:graphicData>
            </a:graphic>
          </p:graphicFrame>
        </mc:Choice>
        <mc:Fallback xmlns="">
          <p:pic>
            <p:nvPicPr>
              <p:cNvPr id="9" name="Section Zoom 8">
                <a:hlinkClick r:id="rId5" action="ppaction://hlinksldjump"/>
                <a:extLst>
                  <a:ext uri="{FF2B5EF4-FFF2-40B4-BE49-F238E27FC236}">
                    <a16:creationId xmlns:a16="http://schemas.microsoft.com/office/drawing/2014/main" id="{75C8FF85-B195-4A12-88E7-C65CCA01D87C}"/>
                  </a:ext>
                </a:extLst>
              </p:cNvPr>
              <p:cNvPicPr>
                <a:picLocks noGrp="1" noRot="1" noChangeAspect="1" noMove="1" noResize="1" noEditPoints="1" noAdjustHandles="1" noChangeArrowheads="1" noChangeShapeType="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527030" y="4009143"/>
                <a:ext cx="1503527" cy="1503527"/>
              </a:xfrm>
              <a:prstGeom prst="rect">
                <a:avLst/>
              </a:prstGeom>
              <a:ln w="3175">
                <a:noFill/>
              </a:ln>
            </p:spPr>
          </p:pic>
        </mc:Fallback>
      </mc:AlternateContent>
      <p:sp>
        <p:nvSpPr>
          <p:cNvPr id="7" name="Hexagon 6">
            <a:extLst>
              <a:ext uri="{FF2B5EF4-FFF2-40B4-BE49-F238E27FC236}">
                <a16:creationId xmlns:a16="http://schemas.microsoft.com/office/drawing/2014/main" id="{8620D0C3-6D1F-459B-BC46-271363397B1E}"/>
              </a:ext>
            </a:extLst>
          </p:cNvPr>
          <p:cNvSpPr/>
          <p:nvPr/>
        </p:nvSpPr>
        <p:spPr>
          <a:xfrm rot="16200000">
            <a:off x="4248602" y="461870"/>
            <a:ext cx="3215622" cy="2974705"/>
          </a:xfrm>
          <a:prstGeom prst="hexagon">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mc:AlternateContent xmlns:mc="http://schemas.openxmlformats.org/markup-compatibility/2006" xmlns:psez="http://schemas.microsoft.com/office/powerpoint/2016/sectionzoom">
        <mc:Choice Requires="psez">
          <p:graphicFrame>
            <p:nvGraphicFramePr>
              <p:cNvPr id="6" name="Section Zoom 5">
                <a:extLst>
                  <a:ext uri="{FF2B5EF4-FFF2-40B4-BE49-F238E27FC236}">
                    <a16:creationId xmlns:a16="http://schemas.microsoft.com/office/drawing/2014/main" id="{550307B2-F9CA-4DD8-9E4A-3C2A2C0C8E9B}"/>
                  </a:ext>
                </a:extLst>
              </p:cNvPr>
              <p:cNvGraphicFramePr>
                <a:graphicFrameLocks noChangeAspect="1"/>
              </p:cNvGraphicFramePr>
              <p:nvPr>
                <p:extLst>
                  <p:ext uri="{D42A27DB-BD31-4B8C-83A1-F6EECF244321}">
                    <p14:modId xmlns:p14="http://schemas.microsoft.com/office/powerpoint/2010/main" val="4194627993"/>
                  </p:ext>
                </p:extLst>
              </p:nvPr>
            </p:nvGraphicFramePr>
            <p:xfrm>
              <a:off x="5124127" y="988806"/>
              <a:ext cx="1417387" cy="1417387"/>
            </p:xfrm>
            <a:graphic>
              <a:graphicData uri="http://schemas.microsoft.com/office/powerpoint/2016/sectionzoom">
                <psez:sectionZm>
                  <psez:sectionZmObj sectionId="{52061FFA-10EB-4517-B25B-D25D4F9CD655}">
                    <psez:zmPr id="{35EB4EC5-716E-4356-BE99-BCEBC7F74653}" imageType="cover" transitionDur="1000">
                      <p166:blipFill xmlns:p166="http://schemas.microsoft.com/office/powerpoint/2016/6/main">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166:blipFill>
                      <p166:spPr xmlns:p166="http://schemas.microsoft.com/office/powerpoint/2016/6/main">
                        <a:xfrm>
                          <a:off x="0" y="0"/>
                          <a:ext cx="1417387" cy="1417387"/>
                        </a:xfrm>
                        <a:prstGeom prst="rect">
                          <a:avLst/>
                        </a:prstGeom>
                        <a:ln w="3175">
                          <a:noFill/>
                        </a:ln>
                      </p166:spPr>
                    </psez:zmPr>
                  </psez:sectionZmObj>
                </psez:sectionZm>
              </a:graphicData>
            </a:graphic>
          </p:graphicFrame>
        </mc:Choice>
        <mc:Fallback xmlns="">
          <p:pic>
            <p:nvPicPr>
              <p:cNvPr id="6" name="Section Zoom 5">
                <a:hlinkClick r:id="rId10" action="ppaction://hlinksldjump"/>
                <a:extLst>
                  <a:ext uri="{FF2B5EF4-FFF2-40B4-BE49-F238E27FC236}">
                    <a16:creationId xmlns:a16="http://schemas.microsoft.com/office/drawing/2014/main" id="{550307B2-F9CA-4DD8-9E4A-3C2A2C0C8E9B}"/>
                  </a:ext>
                </a:extLst>
              </p:cNvPr>
              <p:cNvPicPr>
                <a:picLocks noGrp="1" noRot="1" noChangeAspect="1" noMove="1" noResize="1" noEditPoints="1" noAdjustHandles="1" noChangeArrowheads="1" noChangeShapeType="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124127" y="988806"/>
                <a:ext cx="1417387" cy="1417387"/>
              </a:xfrm>
              <a:prstGeom prst="rect">
                <a:avLst/>
              </a:prstGeom>
              <a:ln w="3175">
                <a:noFill/>
              </a:ln>
            </p:spPr>
          </p:pic>
        </mc:Fallback>
      </mc:AlternateContent>
      <p:sp>
        <p:nvSpPr>
          <p:cNvPr id="23" name="Hexagon 22">
            <a:extLst>
              <a:ext uri="{FF2B5EF4-FFF2-40B4-BE49-F238E27FC236}">
                <a16:creationId xmlns:a16="http://schemas.microsoft.com/office/drawing/2014/main" id="{8BD6DA13-5B28-45EF-8F65-A1B4F7943B05}"/>
              </a:ext>
            </a:extLst>
          </p:cNvPr>
          <p:cNvSpPr/>
          <p:nvPr/>
        </p:nvSpPr>
        <p:spPr>
          <a:xfrm rot="16200000">
            <a:off x="5883899" y="3172732"/>
            <a:ext cx="3215622" cy="2974705"/>
          </a:xfrm>
          <a:prstGeom prst="hexagon">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mc:AlternateContent xmlns:mc="http://schemas.openxmlformats.org/markup-compatibility/2006" xmlns:psez="http://schemas.microsoft.com/office/powerpoint/2016/sectionzoom">
        <mc:Choice Requires="psez">
          <p:graphicFrame>
            <p:nvGraphicFramePr>
              <p:cNvPr id="11" name="Section Zoom 10">
                <a:extLst>
                  <a:ext uri="{FF2B5EF4-FFF2-40B4-BE49-F238E27FC236}">
                    <a16:creationId xmlns:a16="http://schemas.microsoft.com/office/drawing/2014/main" id="{C739746F-A4D2-4B20-87D8-69256B5CABEB}"/>
                  </a:ext>
                </a:extLst>
              </p:cNvPr>
              <p:cNvGraphicFramePr>
                <a:graphicFrameLocks noChangeAspect="1"/>
              </p:cNvGraphicFramePr>
              <p:nvPr>
                <p:extLst>
                  <p:ext uri="{D42A27DB-BD31-4B8C-83A1-F6EECF244321}">
                    <p14:modId xmlns:p14="http://schemas.microsoft.com/office/powerpoint/2010/main" val="1666892644"/>
                  </p:ext>
                </p:extLst>
              </p:nvPr>
            </p:nvGraphicFramePr>
            <p:xfrm>
              <a:off x="6663907" y="3974343"/>
              <a:ext cx="1877631" cy="1275108"/>
            </p:xfrm>
            <a:graphic>
              <a:graphicData uri="http://schemas.microsoft.com/office/powerpoint/2016/sectionzoom">
                <psez:sectionZm>
                  <psez:sectionZmObj sectionId="{C53DB3F8-71DE-4322-96DD-48BF7A2DAF63}">
                    <psez:zmPr id="{B6DB3A45-E6F3-4A8F-AEFF-B08F44FC50BC}" imageType="cover" transitionDur="1000">
                      <p166:blipFill xmlns:p166="http://schemas.microsoft.com/office/powerpoint/2016/6/main">
                        <a:blip r:embed="rId13">
                          <a:extLst>
                            <a:ext uri="{28A0092B-C50C-407E-A947-70E740481C1C}">
                              <a14:useLocalDpi xmlns:a14="http://schemas.microsoft.com/office/drawing/2010/main" val="0"/>
                            </a:ext>
                          </a:extLst>
                        </a:blip>
                        <a:stretch>
                          <a:fillRect/>
                        </a:stretch>
                      </p166:blipFill>
                      <p166:spPr xmlns:p166="http://schemas.microsoft.com/office/powerpoint/2016/6/main">
                        <a:xfrm>
                          <a:off x="0" y="0"/>
                          <a:ext cx="1877631" cy="1275108"/>
                        </a:xfrm>
                        <a:prstGeom prst="rect">
                          <a:avLst/>
                        </a:prstGeom>
                        <a:ln w="3175">
                          <a:noFill/>
                        </a:ln>
                      </p166:spPr>
                    </psez:zmPr>
                  </psez:sectionZmObj>
                </psez:sectionZm>
              </a:graphicData>
            </a:graphic>
          </p:graphicFrame>
        </mc:Choice>
        <mc:Fallback xmlns="">
          <p:pic>
            <p:nvPicPr>
              <p:cNvPr id="11" name="Section Zoom 10">
                <a:hlinkClick r:id="rId14" action="ppaction://hlinksldjump"/>
                <a:extLst>
                  <a:ext uri="{FF2B5EF4-FFF2-40B4-BE49-F238E27FC236}">
                    <a16:creationId xmlns:a16="http://schemas.microsoft.com/office/drawing/2014/main" id="{C739746F-A4D2-4B20-87D8-69256B5CABEB}"/>
                  </a:ext>
                </a:extLst>
              </p:cNvPr>
              <p:cNvPicPr>
                <a:picLocks noGrp="1" noRot="1" noChangeAspect="1" noMove="1" noResize="1" noEditPoints="1" noAdjustHandles="1" noChangeArrowheads="1" noChangeShapeType="1"/>
              </p:cNvPicPr>
              <p:nvPr/>
            </p:nvPicPr>
            <p:blipFill>
              <a:blip r:embed="rId15">
                <a:extLst>
                  <a:ext uri="{28A0092B-C50C-407E-A947-70E740481C1C}">
                    <a14:useLocalDpi xmlns:a14="http://schemas.microsoft.com/office/drawing/2010/main" val="0"/>
                  </a:ext>
                </a:extLst>
              </a:blip>
              <a:stretch>
                <a:fillRect/>
              </a:stretch>
            </p:blipFill>
            <p:spPr>
              <a:xfrm>
                <a:off x="6663907" y="3974343"/>
                <a:ext cx="1877631" cy="1275108"/>
              </a:xfrm>
              <a:prstGeom prst="rect">
                <a:avLst/>
              </a:prstGeom>
              <a:ln w="3175">
                <a:noFill/>
              </a:ln>
            </p:spPr>
          </p:pic>
        </mc:Fallback>
      </mc:AlternateContent>
      <p:pic>
        <p:nvPicPr>
          <p:cNvPr id="10" name="Graphic 9" descr="Arrow circle with solid fill">
            <a:extLst>
              <a:ext uri="{FF2B5EF4-FFF2-40B4-BE49-F238E27FC236}">
                <a16:creationId xmlns:a16="http://schemas.microsoft.com/office/drawing/2014/main" id="{3C62DE67-527C-45E8-A111-975337D651F3}"/>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4492416" y="2378251"/>
            <a:ext cx="2609706" cy="2609706"/>
          </a:xfrm>
          <a:prstGeom prst="rect">
            <a:avLst/>
          </a:prstGeom>
        </p:spPr>
      </p:pic>
      <p:pic>
        <p:nvPicPr>
          <p:cNvPr id="3" name="Picture 2">
            <a:extLst>
              <a:ext uri="{FF2B5EF4-FFF2-40B4-BE49-F238E27FC236}">
                <a16:creationId xmlns:a16="http://schemas.microsoft.com/office/drawing/2014/main" id="{44AF4DD0-24F0-4035-B577-D9B9582E3C8A}"/>
              </a:ext>
            </a:extLst>
          </p:cNvPr>
          <p:cNvPicPr>
            <a:picLocks noChangeAspect="1"/>
          </p:cNvPicPr>
          <p:nvPr/>
        </p:nvPicPr>
        <p:blipFill rotWithShape="1">
          <a:blip r:embed="rId18">
            <a:duotone>
              <a:schemeClr val="accent3">
                <a:shade val="45000"/>
                <a:satMod val="135000"/>
              </a:schemeClr>
              <a:prstClr val="white"/>
            </a:duotone>
          </a:blip>
          <a:srcRect b="19787"/>
          <a:stretch/>
        </p:blipFill>
        <p:spPr>
          <a:xfrm>
            <a:off x="5296276" y="3294567"/>
            <a:ext cx="1083617" cy="869208"/>
          </a:xfrm>
          <a:prstGeom prst="rect">
            <a:avLst/>
          </a:prstGeom>
        </p:spPr>
      </p:pic>
    </p:spTree>
    <p:extLst>
      <p:ext uri="{BB962C8B-B14F-4D97-AF65-F5344CB8AC3E}">
        <p14:creationId xmlns:p14="http://schemas.microsoft.com/office/powerpoint/2010/main" val="17507545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37ccb944-e92e-460d-87f8-fd3d376bfb72" xsi:nil="true"/>
    <lcf76f155ced4ddcb4097134ff3c332f xmlns="c33aa7ae-cd00-49db-8be1-6a173942cec4">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D4ACD32973244488611FF2794374508" ma:contentTypeVersion="14" ma:contentTypeDescription="Een nieuw document maken." ma:contentTypeScope="" ma:versionID="6a3a68d91986dbd271465090be42bd06">
  <xsd:schema xmlns:xsd="http://www.w3.org/2001/XMLSchema" xmlns:xs="http://www.w3.org/2001/XMLSchema" xmlns:p="http://schemas.microsoft.com/office/2006/metadata/properties" xmlns:ns2="c33aa7ae-cd00-49db-8be1-6a173942cec4" xmlns:ns3="37ccb944-e92e-460d-87f8-fd3d376bfb72" targetNamespace="http://schemas.microsoft.com/office/2006/metadata/properties" ma:root="true" ma:fieldsID="a012c62a59001e080246b1aa0387d3a9" ns2:_="" ns3:_="">
    <xsd:import namespace="c33aa7ae-cd00-49db-8be1-6a173942cec4"/>
    <xsd:import namespace="37ccb944-e92e-460d-87f8-fd3d376bfb7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lcf76f155ced4ddcb4097134ff3c332f" minOccurs="0"/>
                <xsd:element ref="ns3:TaxCatchAll" minOccurs="0"/>
                <xsd:element ref="ns2:MediaServiceDateTaken"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3aa7ae-cd00-49db-8be1-6a173942cec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Afbeeldingtags" ma:readOnly="false" ma:fieldId="{5cf76f15-5ced-4ddc-b409-7134ff3c332f}" ma:taxonomyMulti="true" ma:sspId="5ec99919-4982-4388-8a64-83a11d2ca210" ma:termSetId="09814cd3-568e-fe90-9814-8d621ff8fb84" ma:anchorId="fba54fb3-c3e1-fe81-a776-ca4b69148c4d" ma:open="true" ma:isKeyword="false">
      <xsd:complexType>
        <xsd:sequence>
          <xsd:element ref="pc:Terms" minOccurs="0" maxOccurs="1"/>
        </xsd:sequence>
      </xsd:complex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7ccb944-e92e-460d-87f8-fd3d376bfb72" elementFormDefault="qualified">
    <xsd:import namespace="http://schemas.microsoft.com/office/2006/documentManagement/types"/>
    <xsd:import namespace="http://schemas.microsoft.com/office/infopath/2007/PartnerControls"/>
    <xsd:element name="SharedWithUsers" ma:index="12"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Gedeeld met details" ma:internalName="SharedWithDetails" ma:readOnly="true">
      <xsd:simpleType>
        <xsd:restriction base="dms:Note">
          <xsd:maxLength value="255"/>
        </xsd:restriction>
      </xsd:simpleType>
    </xsd:element>
    <xsd:element name="TaxCatchAll" ma:index="19" nillable="true" ma:displayName="Taxonomy Catch All Column" ma:hidden="true" ma:list="{fcdbefe0-6860-45cb-8df0-302239908ea0}" ma:internalName="TaxCatchAll" ma:showField="CatchAllData" ma:web="37ccb944-e92e-460d-87f8-fd3d376bfb7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CCA3487-DCA2-414D-B0DA-15B9A2B70FF6}">
  <ds:schemaRefs>
    <ds:schemaRef ds:uri="37ccb944-e92e-460d-87f8-fd3d376bfb72"/>
    <ds:schemaRef ds:uri="c33aa7ae-cd00-49db-8be1-6a173942cec4"/>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5860EA23-BF8A-456A-A8B7-ED575D05B49C}">
  <ds:schemaRefs>
    <ds:schemaRef ds:uri="http://schemas.microsoft.com/sharepoint/v3/contenttype/forms"/>
  </ds:schemaRefs>
</ds:datastoreItem>
</file>

<file path=customXml/itemProps3.xml><?xml version="1.0" encoding="utf-8"?>
<ds:datastoreItem xmlns:ds="http://schemas.openxmlformats.org/officeDocument/2006/customXml" ds:itemID="{E45A7D98-899B-4F27-9F14-439CDB55815E}">
  <ds:schemaRefs>
    <ds:schemaRef ds:uri="37ccb944-e92e-460d-87f8-fd3d376bfb72"/>
    <ds:schemaRef ds:uri="c33aa7ae-cd00-49db-8be1-6a173942cec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1827</TotalTime>
  <Words>202</Words>
  <Application>Microsoft Office PowerPoint</Application>
  <PresentationFormat>Widescreen</PresentationFormat>
  <Paragraphs>49</Paragraphs>
  <Slides>13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Biome</vt:lpstr>
      <vt:lpstr>Calibri</vt:lpstr>
      <vt:lpstr>Calibri Light</vt:lpstr>
      <vt:lpstr>inherit</vt:lpstr>
      <vt:lpstr>Symbol</vt:lpstr>
      <vt:lpstr>Verdana</vt:lpstr>
      <vt:lpstr>Office Theme</vt:lpstr>
      <vt:lpstr>Tiny Restaurant Big Potential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Sanderse, Janita</dc:creator>
  <cp:lastModifiedBy>Sanderse, Janita</cp:lastModifiedBy>
  <cp:revision>3</cp:revision>
  <dcterms:created xsi:type="dcterms:W3CDTF">2022-10-18T09:41:45Z</dcterms:created>
  <dcterms:modified xsi:type="dcterms:W3CDTF">2022-10-25T06:21:25Z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0x010100ED4ACD32973244488611FF2794374508</vt:lpwstr>
  </property>
  <property fmtid="{D5CDD505-2E9C-101B-9397-08002B2CF9AE}" pid="3" name="MediaServiceImageTags">
    <vt:lpwstr/>
  </property>
</Properties>
</file>