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9202400" cy="12573000"/>
  <p:notesSz cx="6858000" cy="9144000"/>
  <p:defaultTextStyle>
    <a:defPPr>
      <a:defRPr lang="en-US"/>
    </a:defPPr>
    <a:lvl1pPr marL="0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1pPr>
    <a:lvl2pPr marL="811987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2pPr>
    <a:lvl3pPr marL="1623974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3pPr>
    <a:lvl4pPr marL="2435962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4pPr>
    <a:lvl5pPr marL="3247949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5pPr>
    <a:lvl6pPr marL="4059936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6pPr>
    <a:lvl7pPr marL="4871923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7pPr>
    <a:lvl8pPr marL="5683910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8pPr>
    <a:lvl9pPr marL="6495898" algn="l" defTabSz="1623974" rtl="0" eaLnBrk="1" latinLnBrk="0" hangingPunct="1">
      <a:defRPr sz="31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2057665"/>
            <a:ext cx="16322040" cy="4377267"/>
          </a:xfrm>
        </p:spPr>
        <p:txBody>
          <a:bodyPr anchor="b"/>
          <a:lstStyle>
            <a:lvl1pPr algn="ctr">
              <a:defRPr sz="1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6603736"/>
            <a:ext cx="14401800" cy="3035564"/>
          </a:xfrm>
        </p:spPr>
        <p:txBody>
          <a:bodyPr/>
          <a:lstStyle>
            <a:lvl1pPr marL="0" indent="0" algn="ctr">
              <a:buNone/>
              <a:defRPr sz="4400"/>
            </a:lvl1pPr>
            <a:lvl2pPr marL="838185" indent="0" algn="ctr">
              <a:buNone/>
              <a:defRPr sz="3667"/>
            </a:lvl2pPr>
            <a:lvl3pPr marL="1676370" indent="0" algn="ctr">
              <a:buNone/>
              <a:defRPr sz="3300"/>
            </a:lvl3pPr>
            <a:lvl4pPr marL="2514554" indent="0" algn="ctr">
              <a:buNone/>
              <a:defRPr sz="2933"/>
            </a:lvl4pPr>
            <a:lvl5pPr marL="3352739" indent="0" algn="ctr">
              <a:buNone/>
              <a:defRPr sz="2933"/>
            </a:lvl5pPr>
            <a:lvl6pPr marL="4190924" indent="0" algn="ctr">
              <a:buNone/>
              <a:defRPr sz="2933"/>
            </a:lvl6pPr>
            <a:lvl7pPr marL="5029109" indent="0" algn="ctr">
              <a:buNone/>
              <a:defRPr sz="2933"/>
            </a:lvl7pPr>
            <a:lvl8pPr marL="5867293" indent="0" algn="ctr">
              <a:buNone/>
              <a:defRPr sz="2933"/>
            </a:lvl8pPr>
            <a:lvl9pPr marL="6705478" indent="0" algn="ctr">
              <a:buNone/>
              <a:defRPr sz="29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669396"/>
            <a:ext cx="4140518" cy="1065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669396"/>
            <a:ext cx="12181523" cy="1065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3134522"/>
            <a:ext cx="16562070" cy="5230018"/>
          </a:xfrm>
        </p:spPr>
        <p:txBody>
          <a:bodyPr anchor="b"/>
          <a:lstStyle>
            <a:lvl1pPr>
              <a:defRPr sz="1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8414018"/>
            <a:ext cx="16562070" cy="2750343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838185" indent="0">
              <a:buNone/>
              <a:defRPr sz="3667">
                <a:solidFill>
                  <a:schemeClr val="tx1">
                    <a:tint val="75000"/>
                  </a:schemeClr>
                </a:solidFill>
              </a:defRPr>
            </a:lvl2pPr>
            <a:lvl3pPr marL="1676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55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4pPr>
            <a:lvl5pPr marL="3352739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5pPr>
            <a:lvl6pPr marL="419092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6pPr>
            <a:lvl7pPr marL="5029109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7pPr>
            <a:lvl8pPr marL="5867293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8pPr>
            <a:lvl9pPr marL="6705478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3346979"/>
            <a:ext cx="8161020" cy="7977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3346979"/>
            <a:ext cx="8161020" cy="7977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669399"/>
            <a:ext cx="16562070" cy="243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3082132"/>
            <a:ext cx="8123514" cy="1510505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8185" indent="0">
              <a:buNone/>
              <a:defRPr sz="3667" b="1"/>
            </a:lvl2pPr>
            <a:lvl3pPr marL="1676370" indent="0">
              <a:buNone/>
              <a:defRPr sz="3300" b="1"/>
            </a:lvl3pPr>
            <a:lvl4pPr marL="2514554" indent="0">
              <a:buNone/>
              <a:defRPr sz="2933" b="1"/>
            </a:lvl4pPr>
            <a:lvl5pPr marL="3352739" indent="0">
              <a:buNone/>
              <a:defRPr sz="2933" b="1"/>
            </a:lvl5pPr>
            <a:lvl6pPr marL="4190924" indent="0">
              <a:buNone/>
              <a:defRPr sz="2933" b="1"/>
            </a:lvl6pPr>
            <a:lvl7pPr marL="5029109" indent="0">
              <a:buNone/>
              <a:defRPr sz="2933" b="1"/>
            </a:lvl7pPr>
            <a:lvl8pPr marL="5867293" indent="0">
              <a:buNone/>
              <a:defRPr sz="2933" b="1"/>
            </a:lvl8pPr>
            <a:lvl9pPr marL="6705478" indent="0">
              <a:buNone/>
              <a:defRPr sz="29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4592638"/>
            <a:ext cx="8123514" cy="6755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3082132"/>
            <a:ext cx="8163521" cy="1510505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8185" indent="0">
              <a:buNone/>
              <a:defRPr sz="3667" b="1"/>
            </a:lvl2pPr>
            <a:lvl3pPr marL="1676370" indent="0">
              <a:buNone/>
              <a:defRPr sz="3300" b="1"/>
            </a:lvl3pPr>
            <a:lvl4pPr marL="2514554" indent="0">
              <a:buNone/>
              <a:defRPr sz="2933" b="1"/>
            </a:lvl4pPr>
            <a:lvl5pPr marL="3352739" indent="0">
              <a:buNone/>
              <a:defRPr sz="2933" b="1"/>
            </a:lvl5pPr>
            <a:lvl6pPr marL="4190924" indent="0">
              <a:buNone/>
              <a:defRPr sz="2933" b="1"/>
            </a:lvl6pPr>
            <a:lvl7pPr marL="5029109" indent="0">
              <a:buNone/>
              <a:defRPr sz="2933" b="1"/>
            </a:lvl7pPr>
            <a:lvl8pPr marL="5867293" indent="0">
              <a:buNone/>
              <a:defRPr sz="2933" b="1"/>
            </a:lvl8pPr>
            <a:lvl9pPr marL="6705478" indent="0">
              <a:buNone/>
              <a:defRPr sz="29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4592638"/>
            <a:ext cx="8163521" cy="6755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838200"/>
            <a:ext cx="6193274" cy="2933700"/>
          </a:xfrm>
        </p:spPr>
        <p:txBody>
          <a:bodyPr anchor="b"/>
          <a:lstStyle>
            <a:lvl1pPr>
              <a:defRPr sz="58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1810282"/>
            <a:ext cx="9721215" cy="8934979"/>
          </a:xfrm>
        </p:spPr>
        <p:txBody>
          <a:bodyPr/>
          <a:lstStyle>
            <a:lvl1pPr>
              <a:defRPr sz="5867"/>
            </a:lvl1pPr>
            <a:lvl2pPr>
              <a:defRPr sz="5133"/>
            </a:lvl2pPr>
            <a:lvl3pPr>
              <a:defRPr sz="4400"/>
            </a:lvl3pPr>
            <a:lvl4pPr>
              <a:defRPr sz="3667"/>
            </a:lvl4pPr>
            <a:lvl5pPr>
              <a:defRPr sz="3667"/>
            </a:lvl5pPr>
            <a:lvl6pPr>
              <a:defRPr sz="3667"/>
            </a:lvl6pPr>
            <a:lvl7pPr>
              <a:defRPr sz="3667"/>
            </a:lvl7pPr>
            <a:lvl8pPr>
              <a:defRPr sz="3667"/>
            </a:lvl8pPr>
            <a:lvl9pPr>
              <a:defRPr sz="3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3771900"/>
            <a:ext cx="6193274" cy="6987911"/>
          </a:xfrm>
        </p:spPr>
        <p:txBody>
          <a:bodyPr/>
          <a:lstStyle>
            <a:lvl1pPr marL="0" indent="0">
              <a:buNone/>
              <a:defRPr sz="2933"/>
            </a:lvl1pPr>
            <a:lvl2pPr marL="838185" indent="0">
              <a:buNone/>
              <a:defRPr sz="2567"/>
            </a:lvl2pPr>
            <a:lvl3pPr marL="1676370" indent="0">
              <a:buNone/>
              <a:defRPr sz="2200"/>
            </a:lvl3pPr>
            <a:lvl4pPr marL="2514554" indent="0">
              <a:buNone/>
              <a:defRPr sz="1833"/>
            </a:lvl4pPr>
            <a:lvl5pPr marL="3352739" indent="0">
              <a:buNone/>
              <a:defRPr sz="1833"/>
            </a:lvl5pPr>
            <a:lvl6pPr marL="4190924" indent="0">
              <a:buNone/>
              <a:defRPr sz="1833"/>
            </a:lvl6pPr>
            <a:lvl7pPr marL="5029109" indent="0">
              <a:buNone/>
              <a:defRPr sz="1833"/>
            </a:lvl7pPr>
            <a:lvl8pPr marL="5867293" indent="0">
              <a:buNone/>
              <a:defRPr sz="1833"/>
            </a:lvl8pPr>
            <a:lvl9pPr marL="6705478" indent="0">
              <a:buNone/>
              <a:defRPr sz="1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5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838200"/>
            <a:ext cx="6193274" cy="2933700"/>
          </a:xfrm>
        </p:spPr>
        <p:txBody>
          <a:bodyPr anchor="b"/>
          <a:lstStyle>
            <a:lvl1pPr>
              <a:defRPr sz="58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1810282"/>
            <a:ext cx="9721215" cy="8934979"/>
          </a:xfrm>
        </p:spPr>
        <p:txBody>
          <a:bodyPr anchor="t"/>
          <a:lstStyle>
            <a:lvl1pPr marL="0" indent="0">
              <a:buNone/>
              <a:defRPr sz="5867"/>
            </a:lvl1pPr>
            <a:lvl2pPr marL="838185" indent="0">
              <a:buNone/>
              <a:defRPr sz="5133"/>
            </a:lvl2pPr>
            <a:lvl3pPr marL="1676370" indent="0">
              <a:buNone/>
              <a:defRPr sz="4400"/>
            </a:lvl3pPr>
            <a:lvl4pPr marL="2514554" indent="0">
              <a:buNone/>
              <a:defRPr sz="3667"/>
            </a:lvl4pPr>
            <a:lvl5pPr marL="3352739" indent="0">
              <a:buNone/>
              <a:defRPr sz="3667"/>
            </a:lvl5pPr>
            <a:lvl6pPr marL="4190924" indent="0">
              <a:buNone/>
              <a:defRPr sz="3667"/>
            </a:lvl6pPr>
            <a:lvl7pPr marL="5029109" indent="0">
              <a:buNone/>
              <a:defRPr sz="3667"/>
            </a:lvl7pPr>
            <a:lvl8pPr marL="5867293" indent="0">
              <a:buNone/>
              <a:defRPr sz="3667"/>
            </a:lvl8pPr>
            <a:lvl9pPr marL="6705478" indent="0">
              <a:buNone/>
              <a:defRPr sz="3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3771900"/>
            <a:ext cx="6193274" cy="6987911"/>
          </a:xfrm>
        </p:spPr>
        <p:txBody>
          <a:bodyPr/>
          <a:lstStyle>
            <a:lvl1pPr marL="0" indent="0">
              <a:buNone/>
              <a:defRPr sz="2933"/>
            </a:lvl1pPr>
            <a:lvl2pPr marL="838185" indent="0">
              <a:buNone/>
              <a:defRPr sz="2567"/>
            </a:lvl2pPr>
            <a:lvl3pPr marL="1676370" indent="0">
              <a:buNone/>
              <a:defRPr sz="2200"/>
            </a:lvl3pPr>
            <a:lvl4pPr marL="2514554" indent="0">
              <a:buNone/>
              <a:defRPr sz="1833"/>
            </a:lvl4pPr>
            <a:lvl5pPr marL="3352739" indent="0">
              <a:buNone/>
              <a:defRPr sz="1833"/>
            </a:lvl5pPr>
            <a:lvl6pPr marL="4190924" indent="0">
              <a:buNone/>
              <a:defRPr sz="1833"/>
            </a:lvl6pPr>
            <a:lvl7pPr marL="5029109" indent="0">
              <a:buNone/>
              <a:defRPr sz="1833"/>
            </a:lvl7pPr>
            <a:lvl8pPr marL="5867293" indent="0">
              <a:buNone/>
              <a:defRPr sz="1833"/>
            </a:lvl8pPr>
            <a:lvl9pPr marL="6705478" indent="0">
              <a:buNone/>
              <a:defRPr sz="1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669399"/>
            <a:ext cx="16562070" cy="243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3346979"/>
            <a:ext cx="16562070" cy="797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11653311"/>
            <a:ext cx="4320540" cy="669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5C53-EDF8-4FC7-AD51-24855B8EAF8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11653311"/>
            <a:ext cx="6480810" cy="669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11653311"/>
            <a:ext cx="4320540" cy="669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AC0-678C-4E5D-A15E-525569E0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76370" rtl="0" eaLnBrk="1" latinLnBrk="0" hangingPunct="1">
        <a:lnSpc>
          <a:spcPct val="90000"/>
        </a:lnSpc>
        <a:spcBef>
          <a:spcPct val="0"/>
        </a:spcBef>
        <a:buNone/>
        <a:defRPr sz="8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092" indent="-419092" algn="l" defTabSz="1676370" rtl="0" eaLnBrk="1" latinLnBrk="0" hangingPunct="1">
        <a:lnSpc>
          <a:spcPct val="90000"/>
        </a:lnSpc>
        <a:spcBef>
          <a:spcPts val="1833"/>
        </a:spcBef>
        <a:buFont typeface="Arial" panose="020B0604020202020204" pitchFamily="34" charset="0"/>
        <a:buChar char="•"/>
        <a:defRPr sz="5133" kern="1200">
          <a:solidFill>
            <a:schemeClr val="tx1"/>
          </a:solidFill>
          <a:latin typeface="+mn-lt"/>
          <a:ea typeface="+mn-ea"/>
          <a:cs typeface="+mn-cs"/>
        </a:defRPr>
      </a:lvl1pPr>
      <a:lvl2pPr marL="1257277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462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667" kern="1200">
          <a:solidFill>
            <a:schemeClr val="tx1"/>
          </a:solidFill>
          <a:latin typeface="+mn-lt"/>
          <a:ea typeface="+mn-ea"/>
          <a:cs typeface="+mn-cs"/>
        </a:defRPr>
      </a:lvl3pPr>
      <a:lvl4pPr marL="2933647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771831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610016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448201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6286386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7124570" indent="-419092" algn="l" defTabSz="167637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85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70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4554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52739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924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29109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67293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05478" algn="l" defTabSz="167637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0"/>
          <a:stretch/>
        </p:blipFill>
        <p:spPr>
          <a:xfrm>
            <a:off x="15063911" y="9959444"/>
            <a:ext cx="4162019" cy="26135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 r="1008"/>
          <a:stretch/>
        </p:blipFill>
        <p:spPr>
          <a:xfrm>
            <a:off x="8021265" y="-16823"/>
            <a:ext cx="3955525" cy="27370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5942" y="723557"/>
            <a:ext cx="5091833" cy="381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3"/>
          <a:stretch/>
        </p:blipFill>
        <p:spPr>
          <a:xfrm>
            <a:off x="15637802" y="-3769"/>
            <a:ext cx="3564598" cy="26558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8644" y="5064817"/>
            <a:ext cx="5300802" cy="3975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9" y="9951779"/>
            <a:ext cx="3931833" cy="2621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8" y="9963017"/>
            <a:ext cx="3630593" cy="26099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21" y="9951779"/>
            <a:ext cx="3688150" cy="26212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71" y="9951780"/>
            <a:ext cx="3949134" cy="26513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19" y="0"/>
            <a:ext cx="3754446" cy="26938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8" y="-3769"/>
            <a:ext cx="4284434" cy="28562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608" y="-11535"/>
            <a:ext cx="3688432" cy="26275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13647" r="-108" b="29009"/>
          <a:stretch/>
        </p:blipFill>
        <p:spPr>
          <a:xfrm>
            <a:off x="8495" y="2610999"/>
            <a:ext cx="19229708" cy="7343492"/>
          </a:xfrm>
          <a:prstGeom prst="rect">
            <a:avLst/>
          </a:prstGeom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162896" y="4203107"/>
            <a:ext cx="10401300" cy="1726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8405" tIns="38405" rIns="38405" bIns="38405" numCol="1" anchor="t" anchorCtr="0" compatLnSpc="1">
            <a:prstTxWarp prst="textNoShape">
              <a:avLst/>
            </a:prstTxWarp>
          </a:bodyPr>
          <a:lstStyle/>
          <a:p>
            <a:pPr algn="ctr" defTabSz="960120" fontAlgn="base">
              <a:spcBef>
                <a:spcPct val="0"/>
              </a:spcBef>
              <a:spcAft>
                <a:spcPct val="0"/>
              </a:spcAft>
            </a:pPr>
            <a:r>
              <a:rPr lang="en-US" sz="37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Study Abroad</a:t>
            </a:r>
          </a:p>
          <a:p>
            <a:pPr algn="ctr" defTabSz="960120" fontAlgn="base">
              <a:spcBef>
                <a:spcPct val="0"/>
              </a:spcBef>
              <a:spcAft>
                <a:spcPct val="0"/>
              </a:spcAft>
            </a:pPr>
            <a:r>
              <a:rPr lang="en-US" sz="25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www.ag.purdue.edu/ipia/studyabroad</a:t>
            </a:r>
          </a:p>
          <a:p>
            <a:pPr algn="ctr" defTabSz="960120" fontAlgn="base">
              <a:spcBef>
                <a:spcPct val="0"/>
              </a:spcBef>
              <a:spcAft>
                <a:spcPct val="0"/>
              </a:spcAft>
            </a:pPr>
            <a:r>
              <a:rPr lang="en-US" sz="25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www.purdue.edu</a:t>
            </a:r>
          </a:p>
          <a:p>
            <a:pPr algn="ctr" defTabSz="960120" fontAlgn="base">
              <a:spcBef>
                <a:spcPct val="0"/>
              </a:spcBef>
              <a:spcAft>
                <a:spcPct val="0"/>
              </a:spcAft>
            </a:pPr>
            <a:r>
              <a:rPr lang="en-US" sz="25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AgAbroad@purdue.edu</a:t>
            </a:r>
          </a:p>
          <a:p>
            <a:pPr algn="ctr" defTabSz="960120" fontAlgn="base">
              <a:spcBef>
                <a:spcPct val="0"/>
              </a:spcBef>
              <a:spcAft>
                <a:spcPct val="0"/>
              </a:spcAft>
            </a:pPr>
            <a:r>
              <a:rPr lang="en-US" sz="25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Contact your University’s International Office</a:t>
            </a:r>
            <a:endParaRPr lang="en-US" sz="147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Hartman, Kara J</dc:creator>
  <cp:lastModifiedBy>Hartman, Kara J</cp:lastModifiedBy>
  <cp:revision>32</cp:revision>
  <dcterms:created xsi:type="dcterms:W3CDTF">2014-02-11T17:07:45Z</dcterms:created>
  <dcterms:modified xsi:type="dcterms:W3CDTF">2014-07-22T15:30:08Z</dcterms:modified>
</cp:coreProperties>
</file>