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4"/>
  </p:notesMasterIdLst>
  <p:sldIdLst>
    <p:sldId id="289" r:id="rId2"/>
    <p:sldId id="302" r:id="rId3"/>
  </p:sldIdLst>
  <p:sldSz cx="7561263" cy="10693400"/>
  <p:notesSz cx="6858000" cy="9144000"/>
  <p:embeddedFontLst>
    <p:embeddedFont>
      <p:font typeface="Verdana" panose="020B0604030504040204" pitchFamily="34" charset="0"/>
      <p:regular r:id="rId5"/>
      <p:bold r:id="rId6"/>
      <p:italic r:id="rId7"/>
      <p:boldItalic r:id="rId8"/>
    </p:embeddedFont>
  </p:embeddedFontLst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52154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104307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56461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208615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607697" algn="l" defTabSz="1043079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3129237" algn="l" defTabSz="1043079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650776" algn="l" defTabSz="1043079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4172316" algn="l" defTabSz="1043079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3">
          <p15:clr>
            <a:srgbClr val="A4A3A4"/>
          </p15:clr>
        </p15:guide>
        <p15:guide id="2" orient="horz" pos="4520">
          <p15:clr>
            <a:srgbClr val="A4A3A4"/>
          </p15:clr>
        </p15:guide>
        <p15:guide id="3" orient="horz" pos="4373">
          <p15:clr>
            <a:srgbClr val="A4A3A4"/>
          </p15:clr>
        </p15:guide>
        <p15:guide id="4" orient="horz" pos="6288">
          <p15:clr>
            <a:srgbClr val="A4A3A4"/>
          </p15:clr>
        </p15:guide>
        <p15:guide id="5" orient="horz" pos="6172">
          <p15:clr>
            <a:srgbClr val="A4A3A4"/>
          </p15:clr>
        </p15:guide>
        <p15:guide id="6" pos="635">
          <p15:clr>
            <a:srgbClr val="A4A3A4"/>
          </p15:clr>
        </p15:guide>
        <p15:guide id="7" pos="4581">
          <p15:clr>
            <a:srgbClr val="A4A3A4"/>
          </p15:clr>
        </p15:guide>
        <p15:guide id="8" pos="2475">
          <p15:clr>
            <a:srgbClr val="A4A3A4"/>
          </p15:clr>
        </p15:guide>
        <p15:guide id="9" pos="2597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uno LE BIZEC" initials="BLB" lastIdx="3" clrIdx="0">
    <p:extLst>
      <p:ext uri="{19B8F6BF-5375-455C-9EA6-DF929625EA0E}">
        <p15:presenceInfo xmlns:p15="http://schemas.microsoft.com/office/powerpoint/2012/main" userId="S-1-5-21-1554973128-28109798-1761942051-27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F9C35"/>
    <a:srgbClr val="FFFFFF"/>
    <a:srgbClr val="34B233"/>
    <a:srgbClr val="292929"/>
    <a:srgbClr val="D5D2CA"/>
    <a:srgbClr val="005172"/>
    <a:srgbClr val="6AAD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8034E78-7F5D-4C2E-B375-FC64B27BC917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jl, gemiddeld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Stijl, gemiddeld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38B1855-1B75-4FBE-930C-398BA8C253C6}" styleName="Stijl, thema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034E78-7F5D-4C2E-B375-FC64B27BC917}" styleName="Stijl, donker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202B0CA-FC54-4496-8BCA-5EF66A818D29}" styleName="Stijl, donker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8603FDC-E32A-4AB5-989C-0864C3EAD2B8}" styleName="Stijl, thema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B344D84-9AFB-497E-A393-DC336BA19D2E}" styleName="Stijl, gemiddeld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Stijl, gemiddeld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Stijl, gemiddeld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ijl, gemiddeld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9631B5-78F2-41C9-869B-9F39066F8104}" styleName="Stijl, gemiddeld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Stijl, gemiddeld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Stijl, gemiddeld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27102A9-8310-4765-A935-A1911B00CA55}" styleName="Stijl, licht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3296810-A885-4BE3-A3E7-6D5BEEA58F35}" styleName="Stijl, gemiddeld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Stijl, gemiddeld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8FD4443E-F989-4FC4-A0C8-D5A2AF1F390B}" styleName="Stijl, donker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ijl, donker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tijl, donker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Stijl, donker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Stijl, donker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ijl, gemiddeld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6D9F66E-5EB9-4882-86FB-DCBF35E3C3E4}" styleName="Stijl, gemiddeld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1506" y="120"/>
      </p:cViewPr>
      <p:guideLst>
        <p:guide orient="horz" pos="183"/>
        <p:guide orient="horz" pos="4520"/>
        <p:guide orient="horz" pos="4373"/>
        <p:guide orient="horz" pos="6288"/>
        <p:guide orient="horz" pos="6172"/>
        <p:guide pos="635"/>
        <p:guide pos="4581"/>
        <p:guide pos="2475"/>
        <p:guide pos="259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viewProps" Target="viewProps.xml"/><Relationship Id="rId5" Type="http://schemas.openxmlformats.org/officeDocument/2006/relationships/font" Target="fonts/font1.fntdata"/><Relationship Id="rId10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53F74B-A766-43FB-8006-60B8A5AD3F0C}" type="datetimeFigureOut">
              <a:rPr lang="nl-NL" smtClean="0"/>
              <a:t>26-8-2024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60470B-77CA-4AF0-9894-7B9194410B6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9602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7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540" algn="l" defTabSz="104307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3079" algn="l" defTabSz="104307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619" algn="l" defTabSz="104307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6158" algn="l" defTabSz="104307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97" algn="l" defTabSz="104307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237" algn="l" defTabSz="104307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776" algn="l" defTabSz="104307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316" algn="l" defTabSz="104307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slide me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3301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rtl="0" fontAlgn="base">
        <a:lnSpc>
          <a:spcPts val="4563"/>
        </a:lnSpc>
        <a:spcBef>
          <a:spcPct val="0"/>
        </a:spcBef>
        <a:spcAft>
          <a:spcPct val="0"/>
        </a:spcAft>
        <a:defRPr sz="3400" kern="1200">
          <a:solidFill>
            <a:schemeClr val="bg2"/>
          </a:solidFill>
          <a:latin typeface="Verdana" pitchFamily="34" charset="0"/>
          <a:ea typeface="+mj-ea"/>
          <a:cs typeface="+mj-cs"/>
        </a:defRPr>
      </a:lvl1pPr>
      <a:lvl2pPr algn="l" rtl="0" fontAlgn="base">
        <a:lnSpc>
          <a:spcPts val="4563"/>
        </a:lnSpc>
        <a:spcBef>
          <a:spcPct val="0"/>
        </a:spcBef>
        <a:spcAft>
          <a:spcPct val="0"/>
        </a:spcAft>
        <a:defRPr sz="3700">
          <a:solidFill>
            <a:schemeClr val="bg1"/>
          </a:solidFill>
          <a:latin typeface="Verdana" pitchFamily="34" charset="0"/>
        </a:defRPr>
      </a:lvl2pPr>
      <a:lvl3pPr algn="l" rtl="0" fontAlgn="base">
        <a:lnSpc>
          <a:spcPts val="4563"/>
        </a:lnSpc>
        <a:spcBef>
          <a:spcPct val="0"/>
        </a:spcBef>
        <a:spcAft>
          <a:spcPct val="0"/>
        </a:spcAft>
        <a:defRPr sz="3700">
          <a:solidFill>
            <a:schemeClr val="bg1"/>
          </a:solidFill>
          <a:latin typeface="Verdana" pitchFamily="34" charset="0"/>
        </a:defRPr>
      </a:lvl3pPr>
      <a:lvl4pPr algn="l" rtl="0" fontAlgn="base">
        <a:lnSpc>
          <a:spcPts val="4563"/>
        </a:lnSpc>
        <a:spcBef>
          <a:spcPct val="0"/>
        </a:spcBef>
        <a:spcAft>
          <a:spcPct val="0"/>
        </a:spcAft>
        <a:defRPr sz="3700">
          <a:solidFill>
            <a:schemeClr val="bg1"/>
          </a:solidFill>
          <a:latin typeface="Verdana" pitchFamily="34" charset="0"/>
        </a:defRPr>
      </a:lvl4pPr>
      <a:lvl5pPr algn="l" rtl="0" fontAlgn="base">
        <a:lnSpc>
          <a:spcPts val="4563"/>
        </a:lnSpc>
        <a:spcBef>
          <a:spcPct val="0"/>
        </a:spcBef>
        <a:spcAft>
          <a:spcPct val="0"/>
        </a:spcAft>
        <a:defRPr sz="3700">
          <a:solidFill>
            <a:schemeClr val="bg1"/>
          </a:solidFill>
          <a:latin typeface="Verdana" pitchFamily="34" charset="0"/>
        </a:defRPr>
      </a:lvl5pPr>
      <a:lvl6pPr marL="521540" algn="l" rtl="0" fontAlgn="base">
        <a:lnSpc>
          <a:spcPts val="4563"/>
        </a:lnSpc>
        <a:spcBef>
          <a:spcPct val="0"/>
        </a:spcBef>
        <a:spcAft>
          <a:spcPct val="0"/>
        </a:spcAft>
        <a:defRPr sz="3700">
          <a:solidFill>
            <a:schemeClr val="bg1"/>
          </a:solidFill>
          <a:latin typeface="Verdana" pitchFamily="34" charset="0"/>
        </a:defRPr>
      </a:lvl6pPr>
      <a:lvl7pPr marL="1043079" algn="l" rtl="0" fontAlgn="base">
        <a:lnSpc>
          <a:spcPts val="4563"/>
        </a:lnSpc>
        <a:spcBef>
          <a:spcPct val="0"/>
        </a:spcBef>
        <a:spcAft>
          <a:spcPct val="0"/>
        </a:spcAft>
        <a:defRPr sz="3700">
          <a:solidFill>
            <a:schemeClr val="bg1"/>
          </a:solidFill>
          <a:latin typeface="Verdana" pitchFamily="34" charset="0"/>
        </a:defRPr>
      </a:lvl7pPr>
      <a:lvl8pPr marL="1564619" algn="l" rtl="0" fontAlgn="base">
        <a:lnSpc>
          <a:spcPts val="4563"/>
        </a:lnSpc>
        <a:spcBef>
          <a:spcPct val="0"/>
        </a:spcBef>
        <a:spcAft>
          <a:spcPct val="0"/>
        </a:spcAft>
        <a:defRPr sz="3700">
          <a:solidFill>
            <a:schemeClr val="bg1"/>
          </a:solidFill>
          <a:latin typeface="Verdana" pitchFamily="34" charset="0"/>
        </a:defRPr>
      </a:lvl8pPr>
      <a:lvl9pPr marL="2086158" algn="l" rtl="0" fontAlgn="base">
        <a:lnSpc>
          <a:spcPts val="4563"/>
        </a:lnSpc>
        <a:spcBef>
          <a:spcPct val="0"/>
        </a:spcBef>
        <a:spcAft>
          <a:spcPct val="0"/>
        </a:spcAft>
        <a:defRPr sz="3700">
          <a:solidFill>
            <a:schemeClr val="bg1"/>
          </a:solidFill>
          <a:latin typeface="Verdana" pitchFamily="34" charset="0"/>
        </a:defRPr>
      </a:lvl9pPr>
    </p:titleStyle>
    <p:bodyStyle>
      <a:lvl1pPr marL="287934" indent="-287934" algn="l" rtl="0" fontAlgn="base">
        <a:lnSpc>
          <a:spcPts val="2852"/>
        </a:lnSpc>
        <a:spcBef>
          <a:spcPts val="1369"/>
        </a:spcBef>
        <a:spcAft>
          <a:spcPct val="0"/>
        </a:spcAft>
        <a:buClr>
          <a:schemeClr val="bg2"/>
        </a:buClr>
        <a:buSzPct val="140000"/>
        <a:buFont typeface="Wingdings" pitchFamily="2" charset="2"/>
        <a:buChar char="§"/>
        <a:defRPr sz="2500" kern="1200">
          <a:solidFill>
            <a:schemeClr val="bg2"/>
          </a:solidFill>
          <a:latin typeface="Verdana" pitchFamily="34" charset="0"/>
          <a:ea typeface="+mn-ea"/>
          <a:cs typeface="+mn-cs"/>
        </a:defRPr>
      </a:lvl1pPr>
      <a:lvl2pPr marL="1120948" indent="-325962" algn="l" rtl="0" fontAlgn="base">
        <a:lnSpc>
          <a:spcPts val="2852"/>
        </a:lnSpc>
        <a:spcBef>
          <a:spcPts val="1141"/>
        </a:spcBef>
        <a:spcAft>
          <a:spcPct val="0"/>
        </a:spcAft>
        <a:buClr>
          <a:schemeClr val="bg2"/>
        </a:buClr>
        <a:buSzPct val="115000"/>
        <a:buFont typeface="Verdana" pitchFamily="34" charset="0"/>
        <a:buChar char="●"/>
        <a:defRPr sz="2500" kern="1200">
          <a:solidFill>
            <a:schemeClr val="bg2"/>
          </a:solidFill>
          <a:latin typeface="Verdana" pitchFamily="34" charset="0"/>
          <a:ea typeface="+mn-ea"/>
          <a:cs typeface="+mn-cs"/>
        </a:defRPr>
      </a:lvl2pPr>
      <a:lvl3pPr marL="2144107" indent="-363992" algn="l" rtl="0" fontAlgn="base">
        <a:lnSpc>
          <a:spcPts val="2852"/>
        </a:lnSpc>
        <a:spcBef>
          <a:spcPts val="1141"/>
        </a:spcBef>
        <a:spcAft>
          <a:spcPct val="0"/>
        </a:spcAft>
        <a:buSzPct val="115000"/>
        <a:buFont typeface="Verdana" pitchFamily="34" charset="0"/>
        <a:buChar char="●"/>
        <a:defRPr sz="2500" kern="1200">
          <a:solidFill>
            <a:schemeClr val="bg2"/>
          </a:solidFill>
          <a:latin typeface="Verdana" pitchFamily="34" charset="0"/>
          <a:ea typeface="+mn-ea"/>
          <a:cs typeface="+mn-cs"/>
        </a:defRPr>
      </a:lvl3pPr>
      <a:lvl4pPr marL="3071288" indent="-411075" algn="l" rtl="0" fontAlgn="base">
        <a:lnSpc>
          <a:spcPts val="2852"/>
        </a:lnSpc>
        <a:spcBef>
          <a:spcPct val="20000"/>
        </a:spcBef>
        <a:spcAft>
          <a:spcPct val="0"/>
        </a:spcAft>
        <a:buSzPct val="115000"/>
        <a:buFont typeface="Verdana" pitchFamily="34" charset="0"/>
        <a:buChar char="●"/>
        <a:defRPr sz="2500" kern="1200" baseline="0">
          <a:solidFill>
            <a:schemeClr val="bg2"/>
          </a:solidFill>
          <a:latin typeface="Verdana" pitchFamily="34" charset="0"/>
          <a:ea typeface="+mn-ea"/>
          <a:cs typeface="+mn-cs"/>
        </a:defRPr>
      </a:lvl4pPr>
      <a:lvl5pPr marL="3884383" indent="-402020" algn="l" rtl="0" fontAlgn="base">
        <a:lnSpc>
          <a:spcPts val="2852"/>
        </a:lnSpc>
        <a:spcBef>
          <a:spcPct val="20000"/>
        </a:spcBef>
        <a:spcAft>
          <a:spcPct val="0"/>
        </a:spcAft>
        <a:buSzPct val="115000"/>
        <a:buFont typeface="Verdana" pitchFamily="34" charset="0"/>
        <a:buChar char="●"/>
        <a:defRPr sz="2500" kern="1200">
          <a:solidFill>
            <a:schemeClr val="bg2"/>
          </a:solidFill>
          <a:latin typeface="Verdana" pitchFamily="34" charset="0"/>
          <a:ea typeface="+mn-ea"/>
          <a:cs typeface="+mn-cs"/>
        </a:defRPr>
      </a:lvl5pPr>
      <a:lvl6pPr marL="2868467" indent="-260770" algn="l" defTabSz="1043079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90007" indent="-260770" algn="l" defTabSz="1043079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546" indent="-260770" algn="l" defTabSz="1043079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3086" indent="-260770" algn="l" defTabSz="1043079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10430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40" algn="l" defTabSz="10430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79" algn="l" defTabSz="10430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619" algn="l" defTabSz="10430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58" algn="l" defTabSz="10430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97" algn="l" defTabSz="10430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237" algn="l" defTabSz="10430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776" algn="l" defTabSz="10430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316" algn="l" defTabSz="10430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uroresidue.eu/" TargetMode="External"/><Relationship Id="rId2" Type="http://schemas.openxmlformats.org/officeDocument/2006/relationships/hyperlink" Target="https://forms.office.com/e/e6Jzepp6tX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fbeelding met gras, hemel, buitenshuis, veld&#10;&#10;Automatisch gegenereerde beschrijving">
            <a:extLst>
              <a:ext uri="{FF2B5EF4-FFF2-40B4-BE49-F238E27FC236}">
                <a16:creationId xmlns:a16="http://schemas.microsoft.com/office/drawing/2014/main" id="{79F88212-6D40-2FBE-93A9-A569FBBCBBC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51" r="24207"/>
          <a:stretch/>
        </p:blipFill>
        <p:spPr>
          <a:xfrm>
            <a:off x="8526" y="0"/>
            <a:ext cx="7605430" cy="10693400"/>
          </a:xfrm>
          <a:prstGeom prst="rect">
            <a:avLst/>
          </a:prstGeom>
        </p:spPr>
      </p:pic>
      <p:grpSp>
        <p:nvGrpSpPr>
          <p:cNvPr id="3" name="Groep 2"/>
          <p:cNvGrpSpPr/>
          <p:nvPr/>
        </p:nvGrpSpPr>
        <p:grpSpPr>
          <a:xfrm>
            <a:off x="646788" y="288000"/>
            <a:ext cx="6625550" cy="9684000"/>
            <a:chOff x="646788" y="288000"/>
            <a:chExt cx="6625550" cy="9684000"/>
          </a:xfrm>
        </p:grpSpPr>
        <p:cxnSp>
          <p:nvCxnSpPr>
            <p:cNvPr id="26" name="Rechte verbindingslijn 25"/>
            <p:cNvCxnSpPr/>
            <p:nvPr/>
          </p:nvCxnSpPr>
          <p:spPr>
            <a:xfrm>
              <a:off x="720000" y="9972000"/>
              <a:ext cx="6552000" cy="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Ovaal 26"/>
            <p:cNvSpPr/>
            <p:nvPr/>
          </p:nvSpPr>
          <p:spPr>
            <a:xfrm>
              <a:off x="720000" y="288000"/>
              <a:ext cx="6552000" cy="6552000"/>
            </a:xfrm>
            <a:prstGeom prst="ellipse">
              <a:avLst/>
            </a:pr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722605" y="420667"/>
              <a:ext cx="6549733" cy="73866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endParaRPr lang="nl-NL" sz="4800" dirty="0">
                <a:solidFill>
                  <a:schemeClr val="bg1"/>
                </a:solidFill>
                <a:latin typeface="Verdana" pitchFamily="34" charset="0"/>
              </a:endParaRPr>
            </a:p>
          </p:txBody>
        </p:sp>
        <p:sp>
          <p:nvSpPr>
            <p:cNvPr id="29" name="Tekstvak 28"/>
            <p:cNvSpPr txBox="1"/>
            <p:nvPr/>
          </p:nvSpPr>
          <p:spPr>
            <a:xfrm>
              <a:off x="646788" y="2575252"/>
              <a:ext cx="6625212" cy="289566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/>
              <a:r>
                <a:rPr lang="nl-NL" sz="8000" dirty="0">
                  <a:solidFill>
                    <a:schemeClr val="bg1"/>
                  </a:solidFill>
                  <a:latin typeface="Verdana" pitchFamily="34" charset="0"/>
                </a:rPr>
                <a:t>Euroresidue Grants</a:t>
              </a:r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720000" y="7042959"/>
              <a:ext cx="6552000" cy="956288"/>
            </a:xfrm>
            <a:prstGeom prst="rect">
              <a:avLst/>
            </a:prstGeom>
            <a:noFill/>
          </p:spPr>
          <p:txBody>
            <a:bodyPr wrap="square" lIns="0" tIns="46800" rIns="0" bIns="46800" rtlCol="0">
              <a:noAutofit/>
            </a:bodyPr>
            <a:lstStyle/>
            <a:p>
              <a:r>
                <a:rPr lang="en-US" sz="2800" dirty="0">
                  <a:solidFill>
                    <a:schemeClr val="bg1"/>
                  </a:solidFill>
                  <a:latin typeface="Verdana" pitchFamily="34" charset="0"/>
                </a:rPr>
                <a:t>Grants for scientific visits, congresses, internships  made possible by the former Euroresidue foundation</a:t>
              </a:r>
              <a:endParaRPr lang="nl-NL" sz="2800" dirty="0">
                <a:solidFill>
                  <a:schemeClr val="bg1"/>
                </a:solidFill>
                <a:latin typeface="Verdana" pitchFamily="34" charset="0"/>
              </a:endParaRPr>
            </a:p>
          </p:txBody>
        </p:sp>
        <p:grpSp>
          <p:nvGrpSpPr>
            <p:cNvPr id="33" name="Groep 32"/>
            <p:cNvGrpSpPr>
              <a:grpSpLocks noChangeAspect="1"/>
            </p:cNvGrpSpPr>
            <p:nvPr/>
          </p:nvGrpSpPr>
          <p:grpSpPr>
            <a:xfrm>
              <a:off x="717326" y="9337833"/>
              <a:ext cx="2448000" cy="476671"/>
              <a:chOff x="366713" y="4071938"/>
              <a:chExt cx="6432550" cy="1252538"/>
            </a:xfrm>
            <a:solidFill>
              <a:schemeClr val="bg1"/>
            </a:solidFill>
          </p:grpSpPr>
          <p:sp>
            <p:nvSpPr>
              <p:cNvPr id="34" name="Freeform 44"/>
              <p:cNvSpPr>
                <a:spLocks noEditPoints="1"/>
              </p:cNvSpPr>
              <p:nvPr/>
            </p:nvSpPr>
            <p:spPr bwMode="auto">
              <a:xfrm>
                <a:off x="366713" y="4071938"/>
                <a:ext cx="1787525" cy="1252538"/>
              </a:xfrm>
              <a:custGeom>
                <a:avLst/>
                <a:gdLst>
                  <a:gd name="T0" fmla="*/ 6631 w 8601"/>
                  <a:gd name="T1" fmla="*/ 0 h 6024"/>
                  <a:gd name="T2" fmla="*/ 1760 w 8601"/>
                  <a:gd name="T3" fmla="*/ 3829 h 6024"/>
                  <a:gd name="T4" fmla="*/ 262 w 8601"/>
                  <a:gd name="T5" fmla="*/ 4000 h 6024"/>
                  <a:gd name="T6" fmla="*/ 232 w 8601"/>
                  <a:gd name="T7" fmla="*/ 4204 h 6024"/>
                  <a:gd name="T8" fmla="*/ 194 w 8601"/>
                  <a:gd name="T9" fmla="*/ 4322 h 6024"/>
                  <a:gd name="T10" fmla="*/ 21 w 8601"/>
                  <a:gd name="T11" fmla="*/ 4589 h 6024"/>
                  <a:gd name="T12" fmla="*/ 583 w 8601"/>
                  <a:gd name="T13" fmla="*/ 5185 h 6024"/>
                  <a:gd name="T14" fmla="*/ 722 w 8601"/>
                  <a:gd name="T15" fmla="*/ 5327 h 6024"/>
                  <a:gd name="T16" fmla="*/ 603 w 8601"/>
                  <a:gd name="T17" fmla="*/ 5463 h 6024"/>
                  <a:gd name="T18" fmla="*/ 637 w 8601"/>
                  <a:gd name="T19" fmla="*/ 5601 h 6024"/>
                  <a:gd name="T20" fmla="*/ 1110 w 8601"/>
                  <a:gd name="T21" fmla="*/ 5751 h 6024"/>
                  <a:gd name="T22" fmla="*/ 5306 w 8601"/>
                  <a:gd name="T23" fmla="*/ 5275 h 6024"/>
                  <a:gd name="T24" fmla="*/ 4037 w 8601"/>
                  <a:gd name="T25" fmla="*/ 5145 h 6024"/>
                  <a:gd name="T26" fmla="*/ 6320 w 8601"/>
                  <a:gd name="T27" fmla="*/ 5176 h 6024"/>
                  <a:gd name="T28" fmla="*/ 7032 w 8601"/>
                  <a:gd name="T29" fmla="*/ 5358 h 6024"/>
                  <a:gd name="T30" fmla="*/ 6959 w 8601"/>
                  <a:gd name="T31" fmla="*/ 5422 h 6024"/>
                  <a:gd name="T32" fmla="*/ 4648 w 8601"/>
                  <a:gd name="T33" fmla="*/ 5548 h 6024"/>
                  <a:gd name="T34" fmla="*/ 7653 w 8601"/>
                  <a:gd name="T35" fmla="*/ 5965 h 6024"/>
                  <a:gd name="T36" fmla="*/ 7938 w 8601"/>
                  <a:gd name="T37" fmla="*/ 5623 h 6024"/>
                  <a:gd name="T38" fmla="*/ 8102 w 8601"/>
                  <a:gd name="T39" fmla="*/ 5531 h 6024"/>
                  <a:gd name="T40" fmla="*/ 8361 w 8601"/>
                  <a:gd name="T41" fmla="*/ 5413 h 6024"/>
                  <a:gd name="T42" fmla="*/ 8330 w 8601"/>
                  <a:gd name="T43" fmla="*/ 5064 h 6024"/>
                  <a:gd name="T44" fmla="*/ 8187 w 8601"/>
                  <a:gd name="T45" fmla="*/ 4879 h 6024"/>
                  <a:gd name="T46" fmla="*/ 8422 w 8601"/>
                  <a:gd name="T47" fmla="*/ 4614 h 6024"/>
                  <a:gd name="T48" fmla="*/ 8301 w 8601"/>
                  <a:gd name="T49" fmla="*/ 4078 h 6024"/>
                  <a:gd name="T50" fmla="*/ 6631 w 8601"/>
                  <a:gd name="T51" fmla="*/ 3832 h 6024"/>
                  <a:gd name="T52" fmla="*/ 3495 w 8601"/>
                  <a:gd name="T53" fmla="*/ 1751 h 6024"/>
                  <a:gd name="T54" fmla="*/ 4896 w 8601"/>
                  <a:gd name="T55" fmla="*/ 3783 h 6024"/>
                  <a:gd name="T56" fmla="*/ 5081 w 8601"/>
                  <a:gd name="T57" fmla="*/ 4251 h 6024"/>
                  <a:gd name="T58" fmla="*/ 3310 w 8601"/>
                  <a:gd name="T59" fmla="*/ 1565 h 6024"/>
                  <a:gd name="T60" fmla="*/ 2135 w 8601"/>
                  <a:gd name="T61" fmla="*/ 4251 h 6024"/>
                  <a:gd name="T62" fmla="*/ 1945 w 8601"/>
                  <a:gd name="T63" fmla="*/ 187 h 6024"/>
                  <a:gd name="T64" fmla="*/ 6446 w 8601"/>
                  <a:gd name="T65" fmla="*/ 4251 h 60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8601" h="6024">
                    <a:moveTo>
                      <a:pt x="6631" y="3832"/>
                    </a:moveTo>
                    <a:cubicBezTo>
                      <a:pt x="6631" y="0"/>
                      <a:pt x="6631" y="0"/>
                      <a:pt x="6631" y="0"/>
                    </a:cubicBezTo>
                    <a:cubicBezTo>
                      <a:pt x="1760" y="0"/>
                      <a:pt x="1760" y="0"/>
                      <a:pt x="1760" y="0"/>
                    </a:cubicBezTo>
                    <a:cubicBezTo>
                      <a:pt x="1760" y="3829"/>
                      <a:pt x="1760" y="3829"/>
                      <a:pt x="1760" y="3829"/>
                    </a:cubicBezTo>
                    <a:cubicBezTo>
                      <a:pt x="1557" y="3845"/>
                      <a:pt x="1557" y="3845"/>
                      <a:pt x="1557" y="3845"/>
                    </a:cubicBezTo>
                    <a:cubicBezTo>
                      <a:pt x="775" y="3899"/>
                      <a:pt x="262" y="4000"/>
                      <a:pt x="262" y="4000"/>
                    </a:cubicBezTo>
                    <a:cubicBezTo>
                      <a:pt x="262" y="4000"/>
                      <a:pt x="174" y="4073"/>
                      <a:pt x="163" y="4080"/>
                    </a:cubicBezTo>
                    <a:cubicBezTo>
                      <a:pt x="64" y="4147"/>
                      <a:pt x="165" y="4171"/>
                      <a:pt x="232" y="4204"/>
                    </a:cubicBezTo>
                    <a:cubicBezTo>
                      <a:pt x="258" y="4217"/>
                      <a:pt x="260" y="4224"/>
                      <a:pt x="250" y="4251"/>
                    </a:cubicBezTo>
                    <a:cubicBezTo>
                      <a:pt x="243" y="4273"/>
                      <a:pt x="182" y="4285"/>
                      <a:pt x="194" y="4322"/>
                    </a:cubicBezTo>
                    <a:cubicBezTo>
                      <a:pt x="218" y="4398"/>
                      <a:pt x="329" y="4325"/>
                      <a:pt x="322" y="4426"/>
                    </a:cubicBezTo>
                    <a:cubicBezTo>
                      <a:pt x="314" y="4545"/>
                      <a:pt x="48" y="4478"/>
                      <a:pt x="21" y="4589"/>
                    </a:cubicBezTo>
                    <a:cubicBezTo>
                      <a:pt x="0" y="4676"/>
                      <a:pt x="119" y="4596"/>
                      <a:pt x="118" y="4764"/>
                    </a:cubicBezTo>
                    <a:cubicBezTo>
                      <a:pt x="116" y="4932"/>
                      <a:pt x="239" y="5099"/>
                      <a:pt x="583" y="5185"/>
                    </a:cubicBezTo>
                    <a:cubicBezTo>
                      <a:pt x="665" y="5205"/>
                      <a:pt x="1048" y="5198"/>
                      <a:pt x="851" y="5312"/>
                    </a:cubicBezTo>
                    <a:cubicBezTo>
                      <a:pt x="827" y="5326"/>
                      <a:pt x="748" y="5324"/>
                      <a:pt x="722" y="5327"/>
                    </a:cubicBezTo>
                    <a:cubicBezTo>
                      <a:pt x="684" y="5330"/>
                      <a:pt x="597" y="5326"/>
                      <a:pt x="573" y="5361"/>
                    </a:cubicBezTo>
                    <a:cubicBezTo>
                      <a:pt x="536" y="5415"/>
                      <a:pt x="615" y="5413"/>
                      <a:pt x="603" y="5463"/>
                    </a:cubicBezTo>
                    <a:cubicBezTo>
                      <a:pt x="558" y="5469"/>
                      <a:pt x="462" y="5467"/>
                      <a:pt x="504" y="5543"/>
                    </a:cubicBezTo>
                    <a:cubicBezTo>
                      <a:pt x="526" y="5582"/>
                      <a:pt x="596" y="5603"/>
                      <a:pt x="637" y="5601"/>
                    </a:cubicBezTo>
                    <a:cubicBezTo>
                      <a:pt x="851" y="5589"/>
                      <a:pt x="821" y="5608"/>
                      <a:pt x="888" y="5616"/>
                    </a:cubicBezTo>
                    <a:cubicBezTo>
                      <a:pt x="768" y="5639"/>
                      <a:pt x="660" y="5763"/>
                      <a:pt x="1110" y="5751"/>
                    </a:cubicBezTo>
                    <a:cubicBezTo>
                      <a:pt x="1120" y="5819"/>
                      <a:pt x="1242" y="5812"/>
                      <a:pt x="1283" y="5803"/>
                    </a:cubicBezTo>
                    <a:cubicBezTo>
                      <a:pt x="4086" y="5182"/>
                      <a:pt x="5298" y="5447"/>
                      <a:pt x="5306" y="5275"/>
                    </a:cubicBezTo>
                    <a:cubicBezTo>
                      <a:pt x="5267" y="5190"/>
                      <a:pt x="4872" y="5199"/>
                      <a:pt x="4807" y="5196"/>
                    </a:cubicBezTo>
                    <a:cubicBezTo>
                      <a:pt x="4550" y="5184"/>
                      <a:pt x="4005" y="5211"/>
                      <a:pt x="4037" y="5145"/>
                    </a:cubicBezTo>
                    <a:cubicBezTo>
                      <a:pt x="4051" y="4992"/>
                      <a:pt x="6892" y="5030"/>
                      <a:pt x="6559" y="5125"/>
                    </a:cubicBezTo>
                    <a:cubicBezTo>
                      <a:pt x="6544" y="5130"/>
                      <a:pt x="6345" y="5163"/>
                      <a:pt x="6320" y="5176"/>
                    </a:cubicBezTo>
                    <a:cubicBezTo>
                      <a:pt x="6165" y="5258"/>
                      <a:pt x="6755" y="5275"/>
                      <a:pt x="6817" y="5280"/>
                    </a:cubicBezTo>
                    <a:cubicBezTo>
                      <a:pt x="6887" y="5287"/>
                      <a:pt x="7064" y="5281"/>
                      <a:pt x="7032" y="5358"/>
                    </a:cubicBezTo>
                    <a:cubicBezTo>
                      <a:pt x="7022" y="5381"/>
                      <a:pt x="6811" y="5355"/>
                      <a:pt x="6820" y="5389"/>
                    </a:cubicBezTo>
                    <a:cubicBezTo>
                      <a:pt x="6827" y="5417"/>
                      <a:pt x="6946" y="5402"/>
                      <a:pt x="6959" y="5422"/>
                    </a:cubicBezTo>
                    <a:cubicBezTo>
                      <a:pt x="7044" y="5556"/>
                      <a:pt x="5914" y="5489"/>
                      <a:pt x="5329" y="5502"/>
                    </a:cubicBezTo>
                    <a:cubicBezTo>
                      <a:pt x="5158" y="5506"/>
                      <a:pt x="4823" y="5524"/>
                      <a:pt x="4648" y="5548"/>
                    </a:cubicBezTo>
                    <a:cubicBezTo>
                      <a:pt x="4352" y="5588"/>
                      <a:pt x="4604" y="5657"/>
                      <a:pt x="5064" y="5700"/>
                    </a:cubicBezTo>
                    <a:cubicBezTo>
                      <a:pt x="5311" y="5722"/>
                      <a:pt x="6577" y="5824"/>
                      <a:pt x="7653" y="5965"/>
                    </a:cubicBezTo>
                    <a:cubicBezTo>
                      <a:pt x="7976" y="6024"/>
                      <a:pt x="8072" y="5865"/>
                      <a:pt x="8000" y="5822"/>
                    </a:cubicBezTo>
                    <a:cubicBezTo>
                      <a:pt x="7959" y="5797"/>
                      <a:pt x="8136" y="5708"/>
                      <a:pt x="7938" y="5623"/>
                    </a:cubicBezTo>
                    <a:cubicBezTo>
                      <a:pt x="7812" y="5570"/>
                      <a:pt x="7915" y="5548"/>
                      <a:pt x="7923" y="5550"/>
                    </a:cubicBezTo>
                    <a:cubicBezTo>
                      <a:pt x="7941" y="5556"/>
                      <a:pt x="8197" y="5617"/>
                      <a:pt x="8102" y="5531"/>
                    </a:cubicBezTo>
                    <a:cubicBezTo>
                      <a:pt x="8041" y="5476"/>
                      <a:pt x="8144" y="5508"/>
                      <a:pt x="8163" y="5507"/>
                    </a:cubicBezTo>
                    <a:cubicBezTo>
                      <a:pt x="8401" y="5488"/>
                      <a:pt x="8346" y="5398"/>
                      <a:pt x="8361" y="5413"/>
                    </a:cubicBezTo>
                    <a:cubicBezTo>
                      <a:pt x="8290" y="5343"/>
                      <a:pt x="8481" y="5293"/>
                      <a:pt x="8437" y="5138"/>
                    </a:cubicBezTo>
                    <a:cubicBezTo>
                      <a:pt x="8424" y="5092"/>
                      <a:pt x="8150" y="5101"/>
                      <a:pt x="8330" y="5064"/>
                    </a:cubicBezTo>
                    <a:cubicBezTo>
                      <a:pt x="8350" y="5059"/>
                      <a:pt x="8601" y="5066"/>
                      <a:pt x="8369" y="4930"/>
                    </a:cubicBezTo>
                    <a:cubicBezTo>
                      <a:pt x="8315" y="4898"/>
                      <a:pt x="8264" y="4897"/>
                      <a:pt x="8187" y="4879"/>
                    </a:cubicBezTo>
                    <a:cubicBezTo>
                      <a:pt x="8015" y="4840"/>
                      <a:pt x="8144" y="4754"/>
                      <a:pt x="8230" y="4768"/>
                    </a:cubicBezTo>
                    <a:cubicBezTo>
                      <a:pt x="8334" y="4786"/>
                      <a:pt x="8439" y="4716"/>
                      <a:pt x="8422" y="4614"/>
                    </a:cubicBezTo>
                    <a:cubicBezTo>
                      <a:pt x="8400" y="4475"/>
                      <a:pt x="8352" y="4279"/>
                      <a:pt x="8494" y="4251"/>
                    </a:cubicBezTo>
                    <a:cubicBezTo>
                      <a:pt x="8580" y="4172"/>
                      <a:pt x="8301" y="4078"/>
                      <a:pt x="8301" y="4078"/>
                    </a:cubicBezTo>
                    <a:cubicBezTo>
                      <a:pt x="8301" y="4078"/>
                      <a:pt x="8004" y="3941"/>
                      <a:pt x="6820" y="3844"/>
                    </a:cubicBezTo>
                    <a:lnTo>
                      <a:pt x="6631" y="3832"/>
                    </a:lnTo>
                    <a:close/>
                    <a:moveTo>
                      <a:pt x="3495" y="3783"/>
                    </a:moveTo>
                    <a:cubicBezTo>
                      <a:pt x="3495" y="1751"/>
                      <a:pt x="3495" y="1751"/>
                      <a:pt x="3495" y="1751"/>
                    </a:cubicBezTo>
                    <a:cubicBezTo>
                      <a:pt x="4896" y="1751"/>
                      <a:pt x="4896" y="1751"/>
                      <a:pt x="4896" y="1751"/>
                    </a:cubicBezTo>
                    <a:cubicBezTo>
                      <a:pt x="4896" y="3783"/>
                      <a:pt x="4896" y="3783"/>
                      <a:pt x="4896" y="3783"/>
                    </a:cubicBezTo>
                    <a:cubicBezTo>
                      <a:pt x="4536" y="3776"/>
                      <a:pt x="3949" y="3779"/>
                      <a:pt x="3495" y="3783"/>
                    </a:cubicBezTo>
                    <a:close/>
                    <a:moveTo>
                      <a:pt x="5081" y="4251"/>
                    </a:moveTo>
                    <a:cubicBezTo>
                      <a:pt x="5081" y="1565"/>
                      <a:pt x="5081" y="1565"/>
                      <a:pt x="5081" y="1565"/>
                    </a:cubicBezTo>
                    <a:cubicBezTo>
                      <a:pt x="3310" y="1565"/>
                      <a:pt x="3310" y="1565"/>
                      <a:pt x="3310" y="1565"/>
                    </a:cubicBezTo>
                    <a:cubicBezTo>
                      <a:pt x="3310" y="4251"/>
                      <a:pt x="3310" y="4251"/>
                      <a:pt x="3310" y="4251"/>
                    </a:cubicBezTo>
                    <a:cubicBezTo>
                      <a:pt x="2135" y="4251"/>
                      <a:pt x="2135" y="4251"/>
                      <a:pt x="2135" y="4251"/>
                    </a:cubicBezTo>
                    <a:cubicBezTo>
                      <a:pt x="1945" y="4251"/>
                      <a:pt x="1945" y="4251"/>
                      <a:pt x="1945" y="4251"/>
                    </a:cubicBezTo>
                    <a:cubicBezTo>
                      <a:pt x="1945" y="187"/>
                      <a:pt x="1945" y="187"/>
                      <a:pt x="1945" y="187"/>
                    </a:cubicBezTo>
                    <a:cubicBezTo>
                      <a:pt x="6446" y="187"/>
                      <a:pt x="6446" y="187"/>
                      <a:pt x="6446" y="187"/>
                    </a:cubicBezTo>
                    <a:cubicBezTo>
                      <a:pt x="6446" y="4251"/>
                      <a:pt x="6446" y="4251"/>
                      <a:pt x="6446" y="4251"/>
                    </a:cubicBezTo>
                    <a:lnTo>
                      <a:pt x="5081" y="425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" name="Freeform 45"/>
              <p:cNvSpPr>
                <a:spLocks/>
              </p:cNvSpPr>
              <p:nvPr/>
            </p:nvSpPr>
            <p:spPr bwMode="auto">
              <a:xfrm>
                <a:off x="2311400" y="4198938"/>
                <a:ext cx="481013" cy="312738"/>
              </a:xfrm>
              <a:custGeom>
                <a:avLst/>
                <a:gdLst>
                  <a:gd name="T0" fmla="*/ 2310 w 2310"/>
                  <a:gd name="T1" fmla="*/ 0 h 1505"/>
                  <a:gd name="T2" fmla="*/ 1762 w 2310"/>
                  <a:gd name="T3" fmla="*/ 1505 h 1505"/>
                  <a:gd name="T4" fmla="*/ 1545 w 2310"/>
                  <a:gd name="T5" fmla="*/ 1505 h 1505"/>
                  <a:gd name="T6" fmla="*/ 1154 w 2310"/>
                  <a:gd name="T7" fmla="*/ 437 h 1505"/>
                  <a:gd name="T8" fmla="*/ 763 w 2310"/>
                  <a:gd name="T9" fmla="*/ 1505 h 1505"/>
                  <a:gd name="T10" fmla="*/ 548 w 2310"/>
                  <a:gd name="T11" fmla="*/ 1505 h 1505"/>
                  <a:gd name="T12" fmla="*/ 0 w 2310"/>
                  <a:gd name="T13" fmla="*/ 0 h 1505"/>
                  <a:gd name="T14" fmla="*/ 293 w 2310"/>
                  <a:gd name="T15" fmla="*/ 0 h 1505"/>
                  <a:gd name="T16" fmla="*/ 656 w 2310"/>
                  <a:gd name="T17" fmla="*/ 993 h 1505"/>
                  <a:gd name="T18" fmla="*/ 1020 w 2310"/>
                  <a:gd name="T19" fmla="*/ 0 h 1505"/>
                  <a:gd name="T20" fmla="*/ 1290 w 2310"/>
                  <a:gd name="T21" fmla="*/ 0 h 1505"/>
                  <a:gd name="T22" fmla="*/ 1653 w 2310"/>
                  <a:gd name="T23" fmla="*/ 993 h 1505"/>
                  <a:gd name="T24" fmla="*/ 2017 w 2310"/>
                  <a:gd name="T25" fmla="*/ 0 h 1505"/>
                  <a:gd name="T26" fmla="*/ 2310 w 2310"/>
                  <a:gd name="T27" fmla="*/ 0 h 15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310" h="1505">
                    <a:moveTo>
                      <a:pt x="2310" y="0"/>
                    </a:moveTo>
                    <a:cubicBezTo>
                      <a:pt x="1762" y="1505"/>
                      <a:pt x="1762" y="1505"/>
                      <a:pt x="1762" y="1505"/>
                    </a:cubicBezTo>
                    <a:cubicBezTo>
                      <a:pt x="1545" y="1505"/>
                      <a:pt x="1545" y="1505"/>
                      <a:pt x="1545" y="1505"/>
                    </a:cubicBezTo>
                    <a:cubicBezTo>
                      <a:pt x="1154" y="437"/>
                      <a:pt x="1154" y="437"/>
                      <a:pt x="1154" y="437"/>
                    </a:cubicBezTo>
                    <a:cubicBezTo>
                      <a:pt x="1026" y="788"/>
                      <a:pt x="888" y="1156"/>
                      <a:pt x="763" y="1505"/>
                    </a:cubicBezTo>
                    <a:cubicBezTo>
                      <a:pt x="548" y="1505"/>
                      <a:pt x="548" y="1505"/>
                      <a:pt x="548" y="1505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93" y="0"/>
                      <a:pt x="293" y="0"/>
                      <a:pt x="293" y="0"/>
                    </a:cubicBezTo>
                    <a:cubicBezTo>
                      <a:pt x="656" y="993"/>
                      <a:pt x="656" y="993"/>
                      <a:pt x="656" y="993"/>
                    </a:cubicBezTo>
                    <a:cubicBezTo>
                      <a:pt x="1020" y="0"/>
                      <a:pt x="1020" y="0"/>
                      <a:pt x="1020" y="0"/>
                    </a:cubicBezTo>
                    <a:cubicBezTo>
                      <a:pt x="1290" y="0"/>
                      <a:pt x="1290" y="0"/>
                      <a:pt x="1290" y="0"/>
                    </a:cubicBezTo>
                    <a:cubicBezTo>
                      <a:pt x="1653" y="993"/>
                      <a:pt x="1653" y="993"/>
                      <a:pt x="1653" y="993"/>
                    </a:cubicBezTo>
                    <a:cubicBezTo>
                      <a:pt x="2017" y="0"/>
                      <a:pt x="2017" y="0"/>
                      <a:pt x="2017" y="0"/>
                    </a:cubicBezTo>
                    <a:lnTo>
                      <a:pt x="231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8" name="Freeform 46"/>
              <p:cNvSpPr>
                <a:spLocks/>
              </p:cNvSpPr>
              <p:nvPr/>
            </p:nvSpPr>
            <p:spPr bwMode="auto">
              <a:xfrm>
                <a:off x="3384550" y="4198938"/>
                <a:ext cx="312738" cy="312738"/>
              </a:xfrm>
              <a:custGeom>
                <a:avLst/>
                <a:gdLst>
                  <a:gd name="T0" fmla="*/ 1505 w 1505"/>
                  <a:gd name="T1" fmla="*/ 408 h 1505"/>
                  <a:gd name="T2" fmla="*/ 1227 w 1505"/>
                  <a:gd name="T3" fmla="*/ 408 h 1505"/>
                  <a:gd name="T4" fmla="*/ 1227 w 1505"/>
                  <a:gd name="T5" fmla="*/ 291 h 1505"/>
                  <a:gd name="T6" fmla="*/ 1213 w 1505"/>
                  <a:gd name="T7" fmla="*/ 276 h 1505"/>
                  <a:gd name="T8" fmla="*/ 291 w 1505"/>
                  <a:gd name="T9" fmla="*/ 276 h 1505"/>
                  <a:gd name="T10" fmla="*/ 276 w 1505"/>
                  <a:gd name="T11" fmla="*/ 291 h 1505"/>
                  <a:gd name="T12" fmla="*/ 276 w 1505"/>
                  <a:gd name="T13" fmla="*/ 1215 h 1505"/>
                  <a:gd name="T14" fmla="*/ 291 w 1505"/>
                  <a:gd name="T15" fmla="*/ 1229 h 1505"/>
                  <a:gd name="T16" fmla="*/ 1213 w 1505"/>
                  <a:gd name="T17" fmla="*/ 1229 h 1505"/>
                  <a:gd name="T18" fmla="*/ 1227 w 1505"/>
                  <a:gd name="T19" fmla="*/ 1215 h 1505"/>
                  <a:gd name="T20" fmla="*/ 1227 w 1505"/>
                  <a:gd name="T21" fmla="*/ 931 h 1505"/>
                  <a:gd name="T22" fmla="*/ 887 w 1505"/>
                  <a:gd name="T23" fmla="*/ 931 h 1505"/>
                  <a:gd name="T24" fmla="*/ 887 w 1505"/>
                  <a:gd name="T25" fmla="*/ 655 h 1505"/>
                  <a:gd name="T26" fmla="*/ 1505 w 1505"/>
                  <a:gd name="T27" fmla="*/ 655 h 1505"/>
                  <a:gd name="T28" fmla="*/ 1505 w 1505"/>
                  <a:gd name="T29" fmla="*/ 1215 h 1505"/>
                  <a:gd name="T30" fmla="*/ 1213 w 1505"/>
                  <a:gd name="T31" fmla="*/ 1505 h 1505"/>
                  <a:gd name="T32" fmla="*/ 291 w 1505"/>
                  <a:gd name="T33" fmla="*/ 1505 h 1505"/>
                  <a:gd name="T34" fmla="*/ 0 w 1505"/>
                  <a:gd name="T35" fmla="*/ 1215 h 1505"/>
                  <a:gd name="T36" fmla="*/ 0 w 1505"/>
                  <a:gd name="T37" fmla="*/ 291 h 1505"/>
                  <a:gd name="T38" fmla="*/ 291 w 1505"/>
                  <a:gd name="T39" fmla="*/ 0 h 1505"/>
                  <a:gd name="T40" fmla="*/ 1213 w 1505"/>
                  <a:gd name="T41" fmla="*/ 0 h 1505"/>
                  <a:gd name="T42" fmla="*/ 1505 w 1505"/>
                  <a:gd name="T43" fmla="*/ 291 h 1505"/>
                  <a:gd name="T44" fmla="*/ 1505 w 1505"/>
                  <a:gd name="T45" fmla="*/ 408 h 15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505" h="1505">
                    <a:moveTo>
                      <a:pt x="1505" y="408"/>
                    </a:moveTo>
                    <a:cubicBezTo>
                      <a:pt x="1227" y="408"/>
                      <a:pt x="1227" y="408"/>
                      <a:pt x="1227" y="408"/>
                    </a:cubicBezTo>
                    <a:cubicBezTo>
                      <a:pt x="1227" y="291"/>
                      <a:pt x="1227" y="291"/>
                      <a:pt x="1227" y="291"/>
                    </a:cubicBezTo>
                    <a:cubicBezTo>
                      <a:pt x="1227" y="282"/>
                      <a:pt x="1221" y="276"/>
                      <a:pt x="1213" y="276"/>
                    </a:cubicBezTo>
                    <a:cubicBezTo>
                      <a:pt x="291" y="276"/>
                      <a:pt x="291" y="276"/>
                      <a:pt x="291" y="276"/>
                    </a:cubicBezTo>
                    <a:cubicBezTo>
                      <a:pt x="283" y="276"/>
                      <a:pt x="276" y="282"/>
                      <a:pt x="276" y="291"/>
                    </a:cubicBezTo>
                    <a:cubicBezTo>
                      <a:pt x="276" y="1215"/>
                      <a:pt x="276" y="1215"/>
                      <a:pt x="276" y="1215"/>
                    </a:cubicBezTo>
                    <a:cubicBezTo>
                      <a:pt x="276" y="1223"/>
                      <a:pt x="283" y="1229"/>
                      <a:pt x="291" y="1229"/>
                    </a:cubicBezTo>
                    <a:cubicBezTo>
                      <a:pt x="1213" y="1229"/>
                      <a:pt x="1213" y="1229"/>
                      <a:pt x="1213" y="1229"/>
                    </a:cubicBezTo>
                    <a:cubicBezTo>
                      <a:pt x="1221" y="1229"/>
                      <a:pt x="1227" y="1223"/>
                      <a:pt x="1227" y="1215"/>
                    </a:cubicBezTo>
                    <a:cubicBezTo>
                      <a:pt x="1227" y="931"/>
                      <a:pt x="1227" y="931"/>
                      <a:pt x="1227" y="931"/>
                    </a:cubicBezTo>
                    <a:cubicBezTo>
                      <a:pt x="887" y="931"/>
                      <a:pt x="887" y="931"/>
                      <a:pt x="887" y="931"/>
                    </a:cubicBezTo>
                    <a:cubicBezTo>
                      <a:pt x="887" y="655"/>
                      <a:pt x="887" y="655"/>
                      <a:pt x="887" y="655"/>
                    </a:cubicBezTo>
                    <a:cubicBezTo>
                      <a:pt x="1505" y="655"/>
                      <a:pt x="1505" y="655"/>
                      <a:pt x="1505" y="655"/>
                    </a:cubicBezTo>
                    <a:cubicBezTo>
                      <a:pt x="1505" y="1215"/>
                      <a:pt x="1505" y="1215"/>
                      <a:pt x="1505" y="1215"/>
                    </a:cubicBezTo>
                    <a:cubicBezTo>
                      <a:pt x="1505" y="1376"/>
                      <a:pt x="1374" y="1505"/>
                      <a:pt x="1213" y="1505"/>
                    </a:cubicBezTo>
                    <a:cubicBezTo>
                      <a:pt x="291" y="1505"/>
                      <a:pt x="291" y="1505"/>
                      <a:pt x="291" y="1505"/>
                    </a:cubicBezTo>
                    <a:cubicBezTo>
                      <a:pt x="130" y="1505"/>
                      <a:pt x="0" y="1376"/>
                      <a:pt x="0" y="1215"/>
                    </a:cubicBezTo>
                    <a:cubicBezTo>
                      <a:pt x="0" y="291"/>
                      <a:pt x="0" y="291"/>
                      <a:pt x="0" y="291"/>
                    </a:cubicBezTo>
                    <a:cubicBezTo>
                      <a:pt x="0" y="130"/>
                      <a:pt x="130" y="0"/>
                      <a:pt x="291" y="0"/>
                    </a:cubicBezTo>
                    <a:cubicBezTo>
                      <a:pt x="1213" y="0"/>
                      <a:pt x="1213" y="0"/>
                      <a:pt x="1213" y="0"/>
                    </a:cubicBezTo>
                    <a:cubicBezTo>
                      <a:pt x="1374" y="0"/>
                      <a:pt x="1505" y="130"/>
                      <a:pt x="1505" y="291"/>
                    </a:cubicBezTo>
                    <a:lnTo>
                      <a:pt x="1505" y="40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9" name="Freeform 47"/>
              <p:cNvSpPr>
                <a:spLocks/>
              </p:cNvSpPr>
              <p:nvPr/>
            </p:nvSpPr>
            <p:spPr bwMode="auto">
              <a:xfrm>
                <a:off x="3881438" y="4198938"/>
                <a:ext cx="287338" cy="312738"/>
              </a:xfrm>
              <a:custGeom>
                <a:avLst/>
                <a:gdLst>
                  <a:gd name="T0" fmla="*/ 181 w 181"/>
                  <a:gd name="T1" fmla="*/ 37 h 197"/>
                  <a:gd name="T2" fmla="*/ 36 w 181"/>
                  <a:gd name="T3" fmla="*/ 37 h 197"/>
                  <a:gd name="T4" fmla="*/ 36 w 181"/>
                  <a:gd name="T5" fmla="*/ 81 h 197"/>
                  <a:gd name="T6" fmla="*/ 153 w 181"/>
                  <a:gd name="T7" fmla="*/ 81 h 197"/>
                  <a:gd name="T8" fmla="*/ 153 w 181"/>
                  <a:gd name="T9" fmla="*/ 117 h 197"/>
                  <a:gd name="T10" fmla="*/ 36 w 181"/>
                  <a:gd name="T11" fmla="*/ 117 h 197"/>
                  <a:gd name="T12" fmla="*/ 36 w 181"/>
                  <a:gd name="T13" fmla="*/ 161 h 197"/>
                  <a:gd name="T14" fmla="*/ 181 w 181"/>
                  <a:gd name="T15" fmla="*/ 161 h 197"/>
                  <a:gd name="T16" fmla="*/ 181 w 181"/>
                  <a:gd name="T17" fmla="*/ 197 h 197"/>
                  <a:gd name="T18" fmla="*/ 0 w 181"/>
                  <a:gd name="T19" fmla="*/ 197 h 197"/>
                  <a:gd name="T20" fmla="*/ 0 w 181"/>
                  <a:gd name="T21" fmla="*/ 0 h 197"/>
                  <a:gd name="T22" fmla="*/ 181 w 181"/>
                  <a:gd name="T23" fmla="*/ 0 h 197"/>
                  <a:gd name="T24" fmla="*/ 181 w 181"/>
                  <a:gd name="T25" fmla="*/ 37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1" h="197">
                    <a:moveTo>
                      <a:pt x="181" y="37"/>
                    </a:moveTo>
                    <a:lnTo>
                      <a:pt x="36" y="37"/>
                    </a:lnTo>
                    <a:lnTo>
                      <a:pt x="36" y="81"/>
                    </a:lnTo>
                    <a:lnTo>
                      <a:pt x="153" y="81"/>
                    </a:lnTo>
                    <a:lnTo>
                      <a:pt x="153" y="117"/>
                    </a:lnTo>
                    <a:lnTo>
                      <a:pt x="36" y="117"/>
                    </a:lnTo>
                    <a:lnTo>
                      <a:pt x="36" y="161"/>
                    </a:lnTo>
                    <a:lnTo>
                      <a:pt x="181" y="161"/>
                    </a:lnTo>
                    <a:lnTo>
                      <a:pt x="181" y="197"/>
                    </a:lnTo>
                    <a:lnTo>
                      <a:pt x="0" y="197"/>
                    </a:lnTo>
                    <a:lnTo>
                      <a:pt x="0" y="0"/>
                    </a:lnTo>
                    <a:lnTo>
                      <a:pt x="181" y="0"/>
                    </a:lnTo>
                    <a:lnTo>
                      <a:pt x="181" y="3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0" name="Freeform 48"/>
              <p:cNvSpPr>
                <a:spLocks/>
              </p:cNvSpPr>
              <p:nvPr/>
            </p:nvSpPr>
            <p:spPr bwMode="auto">
              <a:xfrm>
                <a:off x="4341813" y="4198938"/>
                <a:ext cx="312738" cy="312738"/>
              </a:xfrm>
              <a:custGeom>
                <a:avLst/>
                <a:gdLst>
                  <a:gd name="T0" fmla="*/ 161 w 197"/>
                  <a:gd name="T1" fmla="*/ 0 h 197"/>
                  <a:gd name="T2" fmla="*/ 197 w 197"/>
                  <a:gd name="T3" fmla="*/ 0 h 197"/>
                  <a:gd name="T4" fmla="*/ 197 w 197"/>
                  <a:gd name="T5" fmla="*/ 197 h 197"/>
                  <a:gd name="T6" fmla="*/ 158 w 197"/>
                  <a:gd name="T7" fmla="*/ 197 h 197"/>
                  <a:gd name="T8" fmla="*/ 36 w 197"/>
                  <a:gd name="T9" fmla="*/ 53 h 197"/>
                  <a:gd name="T10" fmla="*/ 36 w 197"/>
                  <a:gd name="T11" fmla="*/ 197 h 197"/>
                  <a:gd name="T12" fmla="*/ 0 w 197"/>
                  <a:gd name="T13" fmla="*/ 197 h 197"/>
                  <a:gd name="T14" fmla="*/ 0 w 197"/>
                  <a:gd name="T15" fmla="*/ 0 h 197"/>
                  <a:gd name="T16" fmla="*/ 39 w 197"/>
                  <a:gd name="T17" fmla="*/ 0 h 197"/>
                  <a:gd name="T18" fmla="*/ 161 w 197"/>
                  <a:gd name="T19" fmla="*/ 145 h 197"/>
                  <a:gd name="T20" fmla="*/ 161 w 197"/>
                  <a:gd name="T21" fmla="*/ 0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97" h="197">
                    <a:moveTo>
                      <a:pt x="161" y="0"/>
                    </a:moveTo>
                    <a:lnTo>
                      <a:pt x="197" y="0"/>
                    </a:lnTo>
                    <a:lnTo>
                      <a:pt x="197" y="197"/>
                    </a:lnTo>
                    <a:lnTo>
                      <a:pt x="158" y="197"/>
                    </a:lnTo>
                    <a:lnTo>
                      <a:pt x="36" y="53"/>
                    </a:lnTo>
                    <a:lnTo>
                      <a:pt x="36" y="197"/>
                    </a:lnTo>
                    <a:lnTo>
                      <a:pt x="0" y="197"/>
                    </a:lnTo>
                    <a:lnTo>
                      <a:pt x="0" y="0"/>
                    </a:lnTo>
                    <a:lnTo>
                      <a:pt x="39" y="0"/>
                    </a:lnTo>
                    <a:lnTo>
                      <a:pt x="161" y="145"/>
                    </a:lnTo>
                    <a:lnTo>
                      <a:pt x="16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1" name="Rectangle 49"/>
              <p:cNvSpPr>
                <a:spLocks noChangeArrowheads="1"/>
              </p:cNvSpPr>
              <p:nvPr/>
            </p:nvSpPr>
            <p:spPr bwMode="auto">
              <a:xfrm>
                <a:off x="4822825" y="4198938"/>
                <a:ext cx="57150" cy="3127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2" name="Freeform 50"/>
              <p:cNvSpPr>
                <a:spLocks/>
              </p:cNvSpPr>
              <p:nvPr/>
            </p:nvSpPr>
            <p:spPr bwMode="auto">
              <a:xfrm>
                <a:off x="5057775" y="4198938"/>
                <a:ext cx="312738" cy="312738"/>
              </a:xfrm>
              <a:custGeom>
                <a:avLst/>
                <a:gdLst>
                  <a:gd name="T0" fmla="*/ 160 w 197"/>
                  <a:gd name="T1" fmla="*/ 0 h 197"/>
                  <a:gd name="T2" fmla="*/ 197 w 197"/>
                  <a:gd name="T3" fmla="*/ 0 h 197"/>
                  <a:gd name="T4" fmla="*/ 197 w 197"/>
                  <a:gd name="T5" fmla="*/ 197 h 197"/>
                  <a:gd name="T6" fmla="*/ 157 w 197"/>
                  <a:gd name="T7" fmla="*/ 197 h 197"/>
                  <a:gd name="T8" fmla="*/ 36 w 197"/>
                  <a:gd name="T9" fmla="*/ 53 h 197"/>
                  <a:gd name="T10" fmla="*/ 36 w 197"/>
                  <a:gd name="T11" fmla="*/ 197 h 197"/>
                  <a:gd name="T12" fmla="*/ 0 w 197"/>
                  <a:gd name="T13" fmla="*/ 197 h 197"/>
                  <a:gd name="T14" fmla="*/ 0 w 197"/>
                  <a:gd name="T15" fmla="*/ 0 h 197"/>
                  <a:gd name="T16" fmla="*/ 39 w 197"/>
                  <a:gd name="T17" fmla="*/ 0 h 197"/>
                  <a:gd name="T18" fmla="*/ 160 w 197"/>
                  <a:gd name="T19" fmla="*/ 145 h 197"/>
                  <a:gd name="T20" fmla="*/ 160 w 197"/>
                  <a:gd name="T21" fmla="*/ 0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97" h="197">
                    <a:moveTo>
                      <a:pt x="160" y="0"/>
                    </a:moveTo>
                    <a:lnTo>
                      <a:pt x="197" y="0"/>
                    </a:lnTo>
                    <a:lnTo>
                      <a:pt x="197" y="197"/>
                    </a:lnTo>
                    <a:lnTo>
                      <a:pt x="157" y="197"/>
                    </a:lnTo>
                    <a:lnTo>
                      <a:pt x="36" y="53"/>
                    </a:lnTo>
                    <a:lnTo>
                      <a:pt x="36" y="197"/>
                    </a:lnTo>
                    <a:lnTo>
                      <a:pt x="0" y="197"/>
                    </a:lnTo>
                    <a:lnTo>
                      <a:pt x="0" y="0"/>
                    </a:lnTo>
                    <a:lnTo>
                      <a:pt x="39" y="0"/>
                    </a:lnTo>
                    <a:lnTo>
                      <a:pt x="160" y="145"/>
                    </a:lnTo>
                    <a:lnTo>
                      <a:pt x="16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3" name="Freeform 51"/>
              <p:cNvSpPr>
                <a:spLocks/>
              </p:cNvSpPr>
              <p:nvPr/>
            </p:nvSpPr>
            <p:spPr bwMode="auto">
              <a:xfrm>
                <a:off x="5540375" y="4198938"/>
                <a:ext cx="312738" cy="312738"/>
              </a:xfrm>
              <a:custGeom>
                <a:avLst/>
                <a:gdLst>
                  <a:gd name="T0" fmla="*/ 1505 w 1505"/>
                  <a:gd name="T1" fmla="*/ 408 h 1505"/>
                  <a:gd name="T2" fmla="*/ 1227 w 1505"/>
                  <a:gd name="T3" fmla="*/ 408 h 1505"/>
                  <a:gd name="T4" fmla="*/ 1227 w 1505"/>
                  <a:gd name="T5" fmla="*/ 291 h 1505"/>
                  <a:gd name="T6" fmla="*/ 1212 w 1505"/>
                  <a:gd name="T7" fmla="*/ 276 h 1505"/>
                  <a:gd name="T8" fmla="*/ 290 w 1505"/>
                  <a:gd name="T9" fmla="*/ 276 h 1505"/>
                  <a:gd name="T10" fmla="*/ 276 w 1505"/>
                  <a:gd name="T11" fmla="*/ 291 h 1505"/>
                  <a:gd name="T12" fmla="*/ 276 w 1505"/>
                  <a:gd name="T13" fmla="*/ 1215 h 1505"/>
                  <a:gd name="T14" fmla="*/ 290 w 1505"/>
                  <a:gd name="T15" fmla="*/ 1229 h 1505"/>
                  <a:gd name="T16" fmla="*/ 1212 w 1505"/>
                  <a:gd name="T17" fmla="*/ 1229 h 1505"/>
                  <a:gd name="T18" fmla="*/ 1227 w 1505"/>
                  <a:gd name="T19" fmla="*/ 1215 h 1505"/>
                  <a:gd name="T20" fmla="*/ 1227 w 1505"/>
                  <a:gd name="T21" fmla="*/ 931 h 1505"/>
                  <a:gd name="T22" fmla="*/ 886 w 1505"/>
                  <a:gd name="T23" fmla="*/ 931 h 1505"/>
                  <a:gd name="T24" fmla="*/ 886 w 1505"/>
                  <a:gd name="T25" fmla="*/ 655 h 1505"/>
                  <a:gd name="T26" fmla="*/ 1505 w 1505"/>
                  <a:gd name="T27" fmla="*/ 655 h 1505"/>
                  <a:gd name="T28" fmla="*/ 1505 w 1505"/>
                  <a:gd name="T29" fmla="*/ 1215 h 1505"/>
                  <a:gd name="T30" fmla="*/ 1212 w 1505"/>
                  <a:gd name="T31" fmla="*/ 1505 h 1505"/>
                  <a:gd name="T32" fmla="*/ 290 w 1505"/>
                  <a:gd name="T33" fmla="*/ 1505 h 1505"/>
                  <a:gd name="T34" fmla="*/ 0 w 1505"/>
                  <a:gd name="T35" fmla="*/ 1215 h 1505"/>
                  <a:gd name="T36" fmla="*/ 0 w 1505"/>
                  <a:gd name="T37" fmla="*/ 291 h 1505"/>
                  <a:gd name="T38" fmla="*/ 290 w 1505"/>
                  <a:gd name="T39" fmla="*/ 0 h 1505"/>
                  <a:gd name="T40" fmla="*/ 1212 w 1505"/>
                  <a:gd name="T41" fmla="*/ 0 h 1505"/>
                  <a:gd name="T42" fmla="*/ 1505 w 1505"/>
                  <a:gd name="T43" fmla="*/ 291 h 1505"/>
                  <a:gd name="T44" fmla="*/ 1505 w 1505"/>
                  <a:gd name="T45" fmla="*/ 408 h 15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505" h="1505">
                    <a:moveTo>
                      <a:pt x="1505" y="408"/>
                    </a:moveTo>
                    <a:cubicBezTo>
                      <a:pt x="1227" y="408"/>
                      <a:pt x="1227" y="408"/>
                      <a:pt x="1227" y="408"/>
                    </a:cubicBezTo>
                    <a:cubicBezTo>
                      <a:pt x="1227" y="291"/>
                      <a:pt x="1227" y="291"/>
                      <a:pt x="1227" y="291"/>
                    </a:cubicBezTo>
                    <a:cubicBezTo>
                      <a:pt x="1227" y="282"/>
                      <a:pt x="1221" y="276"/>
                      <a:pt x="1212" y="276"/>
                    </a:cubicBezTo>
                    <a:cubicBezTo>
                      <a:pt x="290" y="276"/>
                      <a:pt x="290" y="276"/>
                      <a:pt x="290" y="276"/>
                    </a:cubicBezTo>
                    <a:cubicBezTo>
                      <a:pt x="282" y="276"/>
                      <a:pt x="276" y="282"/>
                      <a:pt x="276" y="291"/>
                    </a:cubicBezTo>
                    <a:cubicBezTo>
                      <a:pt x="276" y="1215"/>
                      <a:pt x="276" y="1215"/>
                      <a:pt x="276" y="1215"/>
                    </a:cubicBezTo>
                    <a:cubicBezTo>
                      <a:pt x="276" y="1223"/>
                      <a:pt x="282" y="1229"/>
                      <a:pt x="290" y="1229"/>
                    </a:cubicBezTo>
                    <a:cubicBezTo>
                      <a:pt x="1212" y="1229"/>
                      <a:pt x="1212" y="1229"/>
                      <a:pt x="1212" y="1229"/>
                    </a:cubicBezTo>
                    <a:cubicBezTo>
                      <a:pt x="1221" y="1229"/>
                      <a:pt x="1227" y="1223"/>
                      <a:pt x="1227" y="1215"/>
                    </a:cubicBezTo>
                    <a:cubicBezTo>
                      <a:pt x="1227" y="931"/>
                      <a:pt x="1227" y="931"/>
                      <a:pt x="1227" y="931"/>
                    </a:cubicBezTo>
                    <a:cubicBezTo>
                      <a:pt x="886" y="931"/>
                      <a:pt x="886" y="931"/>
                      <a:pt x="886" y="931"/>
                    </a:cubicBezTo>
                    <a:cubicBezTo>
                      <a:pt x="886" y="655"/>
                      <a:pt x="886" y="655"/>
                      <a:pt x="886" y="655"/>
                    </a:cubicBezTo>
                    <a:cubicBezTo>
                      <a:pt x="1505" y="655"/>
                      <a:pt x="1505" y="655"/>
                      <a:pt x="1505" y="655"/>
                    </a:cubicBezTo>
                    <a:cubicBezTo>
                      <a:pt x="1505" y="1215"/>
                      <a:pt x="1505" y="1215"/>
                      <a:pt x="1505" y="1215"/>
                    </a:cubicBezTo>
                    <a:cubicBezTo>
                      <a:pt x="1505" y="1376"/>
                      <a:pt x="1373" y="1505"/>
                      <a:pt x="1212" y="1505"/>
                    </a:cubicBezTo>
                    <a:cubicBezTo>
                      <a:pt x="290" y="1505"/>
                      <a:pt x="290" y="1505"/>
                      <a:pt x="290" y="1505"/>
                    </a:cubicBezTo>
                    <a:cubicBezTo>
                      <a:pt x="130" y="1505"/>
                      <a:pt x="0" y="1376"/>
                      <a:pt x="0" y="1215"/>
                    </a:cubicBezTo>
                    <a:cubicBezTo>
                      <a:pt x="0" y="291"/>
                      <a:pt x="0" y="291"/>
                      <a:pt x="0" y="291"/>
                    </a:cubicBezTo>
                    <a:cubicBezTo>
                      <a:pt x="0" y="130"/>
                      <a:pt x="130" y="0"/>
                      <a:pt x="290" y="0"/>
                    </a:cubicBezTo>
                    <a:cubicBezTo>
                      <a:pt x="1212" y="0"/>
                      <a:pt x="1212" y="0"/>
                      <a:pt x="1212" y="0"/>
                    </a:cubicBezTo>
                    <a:cubicBezTo>
                      <a:pt x="1373" y="0"/>
                      <a:pt x="1505" y="130"/>
                      <a:pt x="1505" y="291"/>
                    </a:cubicBezTo>
                    <a:lnTo>
                      <a:pt x="1505" y="40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4" name="Freeform 52"/>
              <p:cNvSpPr>
                <a:spLocks/>
              </p:cNvSpPr>
              <p:nvPr/>
            </p:nvSpPr>
            <p:spPr bwMode="auto">
              <a:xfrm>
                <a:off x="6030913" y="4198938"/>
                <a:ext cx="288925" cy="312738"/>
              </a:xfrm>
              <a:custGeom>
                <a:avLst/>
                <a:gdLst>
                  <a:gd name="T0" fmla="*/ 182 w 182"/>
                  <a:gd name="T1" fmla="*/ 37 h 197"/>
                  <a:gd name="T2" fmla="*/ 37 w 182"/>
                  <a:gd name="T3" fmla="*/ 37 h 197"/>
                  <a:gd name="T4" fmla="*/ 37 w 182"/>
                  <a:gd name="T5" fmla="*/ 81 h 197"/>
                  <a:gd name="T6" fmla="*/ 153 w 182"/>
                  <a:gd name="T7" fmla="*/ 81 h 197"/>
                  <a:gd name="T8" fmla="*/ 153 w 182"/>
                  <a:gd name="T9" fmla="*/ 117 h 197"/>
                  <a:gd name="T10" fmla="*/ 37 w 182"/>
                  <a:gd name="T11" fmla="*/ 117 h 197"/>
                  <a:gd name="T12" fmla="*/ 37 w 182"/>
                  <a:gd name="T13" fmla="*/ 161 h 197"/>
                  <a:gd name="T14" fmla="*/ 182 w 182"/>
                  <a:gd name="T15" fmla="*/ 161 h 197"/>
                  <a:gd name="T16" fmla="*/ 182 w 182"/>
                  <a:gd name="T17" fmla="*/ 197 h 197"/>
                  <a:gd name="T18" fmla="*/ 0 w 182"/>
                  <a:gd name="T19" fmla="*/ 197 h 197"/>
                  <a:gd name="T20" fmla="*/ 0 w 182"/>
                  <a:gd name="T21" fmla="*/ 0 h 197"/>
                  <a:gd name="T22" fmla="*/ 182 w 182"/>
                  <a:gd name="T23" fmla="*/ 0 h 197"/>
                  <a:gd name="T24" fmla="*/ 182 w 182"/>
                  <a:gd name="T25" fmla="*/ 37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2" h="197">
                    <a:moveTo>
                      <a:pt x="182" y="37"/>
                    </a:moveTo>
                    <a:lnTo>
                      <a:pt x="37" y="37"/>
                    </a:lnTo>
                    <a:lnTo>
                      <a:pt x="37" y="81"/>
                    </a:lnTo>
                    <a:lnTo>
                      <a:pt x="153" y="81"/>
                    </a:lnTo>
                    <a:lnTo>
                      <a:pt x="153" y="117"/>
                    </a:lnTo>
                    <a:lnTo>
                      <a:pt x="37" y="117"/>
                    </a:lnTo>
                    <a:lnTo>
                      <a:pt x="37" y="161"/>
                    </a:lnTo>
                    <a:lnTo>
                      <a:pt x="182" y="161"/>
                    </a:lnTo>
                    <a:lnTo>
                      <a:pt x="182" y="197"/>
                    </a:lnTo>
                    <a:lnTo>
                      <a:pt x="0" y="197"/>
                    </a:lnTo>
                    <a:lnTo>
                      <a:pt x="0" y="0"/>
                    </a:lnTo>
                    <a:lnTo>
                      <a:pt x="182" y="0"/>
                    </a:lnTo>
                    <a:lnTo>
                      <a:pt x="182" y="3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5" name="Freeform 53"/>
              <p:cNvSpPr>
                <a:spLocks/>
              </p:cNvSpPr>
              <p:nvPr/>
            </p:nvSpPr>
            <p:spPr bwMode="auto">
              <a:xfrm>
                <a:off x="6486525" y="4198938"/>
                <a:ext cx="312738" cy="312738"/>
              </a:xfrm>
              <a:custGeom>
                <a:avLst/>
                <a:gdLst>
                  <a:gd name="T0" fmla="*/ 161 w 197"/>
                  <a:gd name="T1" fmla="*/ 0 h 197"/>
                  <a:gd name="T2" fmla="*/ 197 w 197"/>
                  <a:gd name="T3" fmla="*/ 0 h 197"/>
                  <a:gd name="T4" fmla="*/ 197 w 197"/>
                  <a:gd name="T5" fmla="*/ 197 h 197"/>
                  <a:gd name="T6" fmla="*/ 158 w 197"/>
                  <a:gd name="T7" fmla="*/ 197 h 197"/>
                  <a:gd name="T8" fmla="*/ 36 w 197"/>
                  <a:gd name="T9" fmla="*/ 53 h 197"/>
                  <a:gd name="T10" fmla="*/ 36 w 197"/>
                  <a:gd name="T11" fmla="*/ 197 h 197"/>
                  <a:gd name="T12" fmla="*/ 0 w 197"/>
                  <a:gd name="T13" fmla="*/ 197 h 197"/>
                  <a:gd name="T14" fmla="*/ 0 w 197"/>
                  <a:gd name="T15" fmla="*/ 0 h 197"/>
                  <a:gd name="T16" fmla="*/ 40 w 197"/>
                  <a:gd name="T17" fmla="*/ 0 h 197"/>
                  <a:gd name="T18" fmla="*/ 161 w 197"/>
                  <a:gd name="T19" fmla="*/ 145 h 197"/>
                  <a:gd name="T20" fmla="*/ 161 w 197"/>
                  <a:gd name="T21" fmla="*/ 0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97" h="197">
                    <a:moveTo>
                      <a:pt x="161" y="0"/>
                    </a:moveTo>
                    <a:lnTo>
                      <a:pt x="197" y="0"/>
                    </a:lnTo>
                    <a:lnTo>
                      <a:pt x="197" y="197"/>
                    </a:lnTo>
                    <a:lnTo>
                      <a:pt x="158" y="197"/>
                    </a:lnTo>
                    <a:lnTo>
                      <a:pt x="36" y="53"/>
                    </a:lnTo>
                    <a:lnTo>
                      <a:pt x="36" y="197"/>
                    </a:lnTo>
                    <a:lnTo>
                      <a:pt x="0" y="197"/>
                    </a:lnTo>
                    <a:lnTo>
                      <a:pt x="0" y="0"/>
                    </a:lnTo>
                    <a:lnTo>
                      <a:pt x="40" y="0"/>
                    </a:lnTo>
                    <a:lnTo>
                      <a:pt x="161" y="145"/>
                    </a:lnTo>
                    <a:lnTo>
                      <a:pt x="16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6" name="Freeform 54"/>
              <p:cNvSpPr>
                <a:spLocks noEditPoints="1"/>
              </p:cNvSpPr>
              <p:nvPr/>
            </p:nvSpPr>
            <p:spPr bwMode="auto">
              <a:xfrm>
                <a:off x="2865438" y="4198938"/>
                <a:ext cx="396875" cy="312738"/>
              </a:xfrm>
              <a:custGeom>
                <a:avLst/>
                <a:gdLst>
                  <a:gd name="T0" fmla="*/ 1471 w 1908"/>
                  <a:gd name="T1" fmla="*/ 291 h 1505"/>
                  <a:gd name="T2" fmla="*/ 1181 w 1908"/>
                  <a:gd name="T3" fmla="*/ 0 h 1505"/>
                  <a:gd name="T4" fmla="*/ 727 w 1908"/>
                  <a:gd name="T5" fmla="*/ 0 h 1505"/>
                  <a:gd name="T6" fmla="*/ 437 w 1908"/>
                  <a:gd name="T7" fmla="*/ 291 h 1505"/>
                  <a:gd name="T8" fmla="*/ 0 w 1908"/>
                  <a:gd name="T9" fmla="*/ 1505 h 1505"/>
                  <a:gd name="T10" fmla="*/ 286 w 1908"/>
                  <a:gd name="T11" fmla="*/ 1505 h 1505"/>
                  <a:gd name="T12" fmla="*/ 468 w 1908"/>
                  <a:gd name="T13" fmla="*/ 999 h 1505"/>
                  <a:gd name="T14" fmla="*/ 1443 w 1908"/>
                  <a:gd name="T15" fmla="*/ 999 h 1505"/>
                  <a:gd name="T16" fmla="*/ 1628 w 1908"/>
                  <a:gd name="T17" fmla="*/ 1505 h 1505"/>
                  <a:gd name="T18" fmla="*/ 1908 w 1908"/>
                  <a:gd name="T19" fmla="*/ 1505 h 1505"/>
                  <a:gd name="T20" fmla="*/ 1471 w 1908"/>
                  <a:gd name="T21" fmla="*/ 291 h 1505"/>
                  <a:gd name="T22" fmla="*/ 562 w 1908"/>
                  <a:gd name="T23" fmla="*/ 724 h 1505"/>
                  <a:gd name="T24" fmla="*/ 712 w 1908"/>
                  <a:gd name="T25" fmla="*/ 291 h 1505"/>
                  <a:gd name="T26" fmla="*/ 727 w 1908"/>
                  <a:gd name="T27" fmla="*/ 276 h 1505"/>
                  <a:gd name="T28" fmla="*/ 1184 w 1908"/>
                  <a:gd name="T29" fmla="*/ 276 h 1505"/>
                  <a:gd name="T30" fmla="*/ 1199 w 1908"/>
                  <a:gd name="T31" fmla="*/ 291 h 1505"/>
                  <a:gd name="T32" fmla="*/ 1350 w 1908"/>
                  <a:gd name="T33" fmla="*/ 724 h 1505"/>
                  <a:gd name="T34" fmla="*/ 562 w 1908"/>
                  <a:gd name="T35" fmla="*/ 724 h 15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908" h="1505">
                    <a:moveTo>
                      <a:pt x="1471" y="291"/>
                    </a:moveTo>
                    <a:cubicBezTo>
                      <a:pt x="1411" y="113"/>
                      <a:pt x="1342" y="0"/>
                      <a:pt x="1181" y="0"/>
                    </a:cubicBezTo>
                    <a:cubicBezTo>
                      <a:pt x="727" y="0"/>
                      <a:pt x="727" y="0"/>
                      <a:pt x="727" y="0"/>
                    </a:cubicBezTo>
                    <a:cubicBezTo>
                      <a:pt x="566" y="0"/>
                      <a:pt x="497" y="113"/>
                      <a:pt x="437" y="291"/>
                    </a:cubicBezTo>
                    <a:cubicBezTo>
                      <a:pt x="0" y="1505"/>
                      <a:pt x="0" y="1505"/>
                      <a:pt x="0" y="1505"/>
                    </a:cubicBezTo>
                    <a:cubicBezTo>
                      <a:pt x="286" y="1505"/>
                      <a:pt x="286" y="1505"/>
                      <a:pt x="286" y="1505"/>
                    </a:cubicBezTo>
                    <a:cubicBezTo>
                      <a:pt x="468" y="999"/>
                      <a:pt x="468" y="999"/>
                      <a:pt x="468" y="999"/>
                    </a:cubicBezTo>
                    <a:cubicBezTo>
                      <a:pt x="1443" y="999"/>
                      <a:pt x="1443" y="999"/>
                      <a:pt x="1443" y="999"/>
                    </a:cubicBezTo>
                    <a:cubicBezTo>
                      <a:pt x="1628" y="1505"/>
                      <a:pt x="1628" y="1505"/>
                      <a:pt x="1628" y="1505"/>
                    </a:cubicBezTo>
                    <a:cubicBezTo>
                      <a:pt x="1908" y="1505"/>
                      <a:pt x="1908" y="1505"/>
                      <a:pt x="1908" y="1505"/>
                    </a:cubicBezTo>
                    <a:lnTo>
                      <a:pt x="1471" y="291"/>
                    </a:lnTo>
                    <a:close/>
                    <a:moveTo>
                      <a:pt x="562" y="724"/>
                    </a:moveTo>
                    <a:cubicBezTo>
                      <a:pt x="712" y="291"/>
                      <a:pt x="712" y="291"/>
                      <a:pt x="712" y="291"/>
                    </a:cubicBezTo>
                    <a:cubicBezTo>
                      <a:pt x="716" y="281"/>
                      <a:pt x="719" y="276"/>
                      <a:pt x="727" y="276"/>
                    </a:cubicBezTo>
                    <a:cubicBezTo>
                      <a:pt x="1184" y="276"/>
                      <a:pt x="1184" y="276"/>
                      <a:pt x="1184" y="276"/>
                    </a:cubicBezTo>
                    <a:cubicBezTo>
                      <a:pt x="1193" y="276"/>
                      <a:pt x="1194" y="280"/>
                      <a:pt x="1199" y="291"/>
                    </a:cubicBezTo>
                    <a:cubicBezTo>
                      <a:pt x="1350" y="724"/>
                      <a:pt x="1350" y="724"/>
                      <a:pt x="1350" y="724"/>
                    </a:cubicBezTo>
                    <a:lnTo>
                      <a:pt x="562" y="72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7" name="Freeform 55"/>
              <p:cNvSpPr>
                <a:spLocks/>
              </p:cNvSpPr>
              <p:nvPr/>
            </p:nvSpPr>
            <p:spPr bwMode="auto">
              <a:xfrm>
                <a:off x="2333625" y="4759325"/>
                <a:ext cx="185738" cy="184150"/>
              </a:xfrm>
              <a:custGeom>
                <a:avLst/>
                <a:gdLst>
                  <a:gd name="T0" fmla="*/ 757 w 890"/>
                  <a:gd name="T1" fmla="*/ 0 h 890"/>
                  <a:gd name="T2" fmla="*/ 890 w 890"/>
                  <a:gd name="T3" fmla="*/ 0 h 890"/>
                  <a:gd name="T4" fmla="*/ 890 w 890"/>
                  <a:gd name="T5" fmla="*/ 729 h 890"/>
                  <a:gd name="T6" fmla="*/ 730 w 890"/>
                  <a:gd name="T7" fmla="*/ 890 h 890"/>
                  <a:gd name="T8" fmla="*/ 161 w 890"/>
                  <a:gd name="T9" fmla="*/ 890 h 890"/>
                  <a:gd name="T10" fmla="*/ 0 w 890"/>
                  <a:gd name="T11" fmla="*/ 729 h 890"/>
                  <a:gd name="T12" fmla="*/ 0 w 890"/>
                  <a:gd name="T13" fmla="*/ 0 h 890"/>
                  <a:gd name="T14" fmla="*/ 133 w 890"/>
                  <a:gd name="T15" fmla="*/ 0 h 890"/>
                  <a:gd name="T16" fmla="*/ 133 w 890"/>
                  <a:gd name="T17" fmla="*/ 729 h 890"/>
                  <a:gd name="T18" fmla="*/ 161 w 890"/>
                  <a:gd name="T19" fmla="*/ 756 h 890"/>
                  <a:gd name="T20" fmla="*/ 730 w 890"/>
                  <a:gd name="T21" fmla="*/ 756 h 890"/>
                  <a:gd name="T22" fmla="*/ 757 w 890"/>
                  <a:gd name="T23" fmla="*/ 729 h 890"/>
                  <a:gd name="T24" fmla="*/ 757 w 890"/>
                  <a:gd name="T25" fmla="*/ 0 h 8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90" h="890">
                    <a:moveTo>
                      <a:pt x="757" y="0"/>
                    </a:moveTo>
                    <a:cubicBezTo>
                      <a:pt x="890" y="0"/>
                      <a:pt x="890" y="0"/>
                      <a:pt x="890" y="0"/>
                    </a:cubicBezTo>
                    <a:cubicBezTo>
                      <a:pt x="890" y="729"/>
                      <a:pt x="890" y="729"/>
                      <a:pt x="890" y="729"/>
                    </a:cubicBezTo>
                    <a:cubicBezTo>
                      <a:pt x="890" y="818"/>
                      <a:pt x="819" y="890"/>
                      <a:pt x="730" y="890"/>
                    </a:cubicBezTo>
                    <a:cubicBezTo>
                      <a:pt x="161" y="890"/>
                      <a:pt x="161" y="890"/>
                      <a:pt x="161" y="890"/>
                    </a:cubicBezTo>
                    <a:cubicBezTo>
                      <a:pt x="72" y="890"/>
                      <a:pt x="0" y="818"/>
                      <a:pt x="0" y="72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33" y="0"/>
                      <a:pt x="133" y="0"/>
                      <a:pt x="133" y="0"/>
                    </a:cubicBezTo>
                    <a:cubicBezTo>
                      <a:pt x="133" y="729"/>
                      <a:pt x="133" y="729"/>
                      <a:pt x="133" y="729"/>
                    </a:cubicBezTo>
                    <a:cubicBezTo>
                      <a:pt x="133" y="744"/>
                      <a:pt x="146" y="756"/>
                      <a:pt x="161" y="756"/>
                    </a:cubicBezTo>
                    <a:cubicBezTo>
                      <a:pt x="730" y="756"/>
                      <a:pt x="730" y="756"/>
                      <a:pt x="730" y="756"/>
                    </a:cubicBezTo>
                    <a:cubicBezTo>
                      <a:pt x="744" y="756"/>
                      <a:pt x="757" y="744"/>
                      <a:pt x="757" y="729"/>
                    </a:cubicBezTo>
                    <a:lnTo>
                      <a:pt x="757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8" name="Freeform 56"/>
              <p:cNvSpPr>
                <a:spLocks/>
              </p:cNvSpPr>
              <p:nvPr/>
            </p:nvSpPr>
            <p:spPr bwMode="auto">
              <a:xfrm>
                <a:off x="2587625" y="4759325"/>
                <a:ext cx="184150" cy="184150"/>
              </a:xfrm>
              <a:custGeom>
                <a:avLst/>
                <a:gdLst>
                  <a:gd name="T0" fmla="*/ 99 w 116"/>
                  <a:gd name="T1" fmla="*/ 0 h 116"/>
                  <a:gd name="T2" fmla="*/ 116 w 116"/>
                  <a:gd name="T3" fmla="*/ 0 h 116"/>
                  <a:gd name="T4" fmla="*/ 116 w 116"/>
                  <a:gd name="T5" fmla="*/ 116 h 116"/>
                  <a:gd name="T6" fmla="*/ 96 w 116"/>
                  <a:gd name="T7" fmla="*/ 116 h 116"/>
                  <a:gd name="T8" fmla="*/ 17 w 116"/>
                  <a:gd name="T9" fmla="*/ 23 h 116"/>
                  <a:gd name="T10" fmla="*/ 17 w 116"/>
                  <a:gd name="T11" fmla="*/ 116 h 116"/>
                  <a:gd name="T12" fmla="*/ 0 w 116"/>
                  <a:gd name="T13" fmla="*/ 116 h 116"/>
                  <a:gd name="T14" fmla="*/ 0 w 116"/>
                  <a:gd name="T15" fmla="*/ 0 h 116"/>
                  <a:gd name="T16" fmla="*/ 20 w 116"/>
                  <a:gd name="T17" fmla="*/ 0 h 116"/>
                  <a:gd name="T18" fmla="*/ 99 w 116"/>
                  <a:gd name="T19" fmla="*/ 93 h 116"/>
                  <a:gd name="T20" fmla="*/ 99 w 116"/>
                  <a:gd name="T21" fmla="*/ 0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6" h="116">
                    <a:moveTo>
                      <a:pt x="99" y="0"/>
                    </a:moveTo>
                    <a:lnTo>
                      <a:pt x="116" y="0"/>
                    </a:lnTo>
                    <a:lnTo>
                      <a:pt x="116" y="116"/>
                    </a:lnTo>
                    <a:lnTo>
                      <a:pt x="96" y="116"/>
                    </a:lnTo>
                    <a:lnTo>
                      <a:pt x="17" y="23"/>
                    </a:lnTo>
                    <a:lnTo>
                      <a:pt x="17" y="116"/>
                    </a:lnTo>
                    <a:lnTo>
                      <a:pt x="0" y="116"/>
                    </a:lnTo>
                    <a:lnTo>
                      <a:pt x="0" y="0"/>
                    </a:lnTo>
                    <a:lnTo>
                      <a:pt x="20" y="0"/>
                    </a:lnTo>
                    <a:lnTo>
                      <a:pt x="99" y="93"/>
                    </a:lnTo>
                    <a:lnTo>
                      <a:pt x="99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9" name="Rectangle 57"/>
              <p:cNvSpPr>
                <a:spLocks noChangeArrowheads="1"/>
              </p:cNvSpPr>
              <p:nvPr/>
            </p:nvSpPr>
            <p:spPr bwMode="auto">
              <a:xfrm>
                <a:off x="2841625" y="4759325"/>
                <a:ext cx="28575" cy="1841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0" name="Freeform 58"/>
              <p:cNvSpPr>
                <a:spLocks/>
              </p:cNvSpPr>
              <p:nvPr/>
            </p:nvSpPr>
            <p:spPr bwMode="auto">
              <a:xfrm>
                <a:off x="2900363" y="4759325"/>
                <a:ext cx="241300" cy="184150"/>
              </a:xfrm>
              <a:custGeom>
                <a:avLst/>
                <a:gdLst>
                  <a:gd name="T0" fmla="*/ 132 w 152"/>
                  <a:gd name="T1" fmla="*/ 0 h 116"/>
                  <a:gd name="T2" fmla="*/ 152 w 152"/>
                  <a:gd name="T3" fmla="*/ 0 h 116"/>
                  <a:gd name="T4" fmla="*/ 85 w 152"/>
                  <a:gd name="T5" fmla="*/ 116 h 116"/>
                  <a:gd name="T6" fmla="*/ 68 w 152"/>
                  <a:gd name="T7" fmla="*/ 116 h 116"/>
                  <a:gd name="T8" fmla="*/ 0 w 152"/>
                  <a:gd name="T9" fmla="*/ 0 h 116"/>
                  <a:gd name="T10" fmla="*/ 20 w 152"/>
                  <a:gd name="T11" fmla="*/ 0 h 116"/>
                  <a:gd name="T12" fmla="*/ 76 w 152"/>
                  <a:gd name="T13" fmla="*/ 97 h 116"/>
                  <a:gd name="T14" fmla="*/ 132 w 152"/>
                  <a:gd name="T15" fmla="*/ 0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2" h="116">
                    <a:moveTo>
                      <a:pt x="132" y="0"/>
                    </a:moveTo>
                    <a:lnTo>
                      <a:pt x="152" y="0"/>
                    </a:lnTo>
                    <a:lnTo>
                      <a:pt x="85" y="116"/>
                    </a:lnTo>
                    <a:lnTo>
                      <a:pt x="68" y="116"/>
                    </a:lnTo>
                    <a:lnTo>
                      <a:pt x="0" y="0"/>
                    </a:lnTo>
                    <a:lnTo>
                      <a:pt x="20" y="0"/>
                    </a:lnTo>
                    <a:lnTo>
                      <a:pt x="76" y="97"/>
                    </a:lnTo>
                    <a:lnTo>
                      <a:pt x="132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1" name="Freeform 59"/>
              <p:cNvSpPr>
                <a:spLocks/>
              </p:cNvSpPr>
              <p:nvPr/>
            </p:nvSpPr>
            <p:spPr bwMode="auto">
              <a:xfrm>
                <a:off x="3167063" y="4759325"/>
                <a:ext cx="169863" cy="184150"/>
              </a:xfrm>
              <a:custGeom>
                <a:avLst/>
                <a:gdLst>
                  <a:gd name="T0" fmla="*/ 107 w 107"/>
                  <a:gd name="T1" fmla="*/ 17 h 116"/>
                  <a:gd name="T2" fmla="*/ 18 w 107"/>
                  <a:gd name="T3" fmla="*/ 17 h 116"/>
                  <a:gd name="T4" fmla="*/ 18 w 107"/>
                  <a:gd name="T5" fmla="*/ 49 h 116"/>
                  <a:gd name="T6" fmla="*/ 90 w 107"/>
                  <a:gd name="T7" fmla="*/ 49 h 116"/>
                  <a:gd name="T8" fmla="*/ 90 w 107"/>
                  <a:gd name="T9" fmla="*/ 67 h 116"/>
                  <a:gd name="T10" fmla="*/ 18 w 107"/>
                  <a:gd name="T11" fmla="*/ 67 h 116"/>
                  <a:gd name="T12" fmla="*/ 18 w 107"/>
                  <a:gd name="T13" fmla="*/ 99 h 116"/>
                  <a:gd name="T14" fmla="*/ 107 w 107"/>
                  <a:gd name="T15" fmla="*/ 99 h 116"/>
                  <a:gd name="T16" fmla="*/ 107 w 107"/>
                  <a:gd name="T17" fmla="*/ 116 h 116"/>
                  <a:gd name="T18" fmla="*/ 0 w 107"/>
                  <a:gd name="T19" fmla="*/ 116 h 116"/>
                  <a:gd name="T20" fmla="*/ 0 w 107"/>
                  <a:gd name="T21" fmla="*/ 0 h 116"/>
                  <a:gd name="T22" fmla="*/ 107 w 107"/>
                  <a:gd name="T23" fmla="*/ 0 h 116"/>
                  <a:gd name="T24" fmla="*/ 107 w 107"/>
                  <a:gd name="T25" fmla="*/ 17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7" h="116">
                    <a:moveTo>
                      <a:pt x="107" y="17"/>
                    </a:moveTo>
                    <a:lnTo>
                      <a:pt x="18" y="17"/>
                    </a:lnTo>
                    <a:lnTo>
                      <a:pt x="18" y="49"/>
                    </a:lnTo>
                    <a:lnTo>
                      <a:pt x="90" y="49"/>
                    </a:lnTo>
                    <a:lnTo>
                      <a:pt x="90" y="67"/>
                    </a:lnTo>
                    <a:lnTo>
                      <a:pt x="18" y="67"/>
                    </a:lnTo>
                    <a:lnTo>
                      <a:pt x="18" y="99"/>
                    </a:lnTo>
                    <a:lnTo>
                      <a:pt x="107" y="99"/>
                    </a:lnTo>
                    <a:lnTo>
                      <a:pt x="107" y="116"/>
                    </a:lnTo>
                    <a:lnTo>
                      <a:pt x="0" y="116"/>
                    </a:lnTo>
                    <a:lnTo>
                      <a:pt x="0" y="0"/>
                    </a:lnTo>
                    <a:lnTo>
                      <a:pt x="107" y="0"/>
                    </a:lnTo>
                    <a:lnTo>
                      <a:pt x="107" y="1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2" name="Freeform 60"/>
              <p:cNvSpPr>
                <a:spLocks noEditPoints="1"/>
              </p:cNvSpPr>
              <p:nvPr/>
            </p:nvSpPr>
            <p:spPr bwMode="auto">
              <a:xfrm>
                <a:off x="3403600" y="4759325"/>
                <a:ext cx="185738" cy="184150"/>
              </a:xfrm>
              <a:custGeom>
                <a:avLst/>
                <a:gdLst>
                  <a:gd name="T0" fmla="*/ 890 w 890"/>
                  <a:gd name="T1" fmla="*/ 410 h 889"/>
                  <a:gd name="T2" fmla="*/ 729 w 890"/>
                  <a:gd name="T3" fmla="*/ 571 h 889"/>
                  <a:gd name="T4" fmla="*/ 639 w 890"/>
                  <a:gd name="T5" fmla="*/ 571 h 889"/>
                  <a:gd name="T6" fmla="*/ 890 w 890"/>
                  <a:gd name="T7" fmla="*/ 870 h 889"/>
                  <a:gd name="T8" fmla="*/ 890 w 890"/>
                  <a:gd name="T9" fmla="*/ 889 h 889"/>
                  <a:gd name="T10" fmla="*/ 732 w 890"/>
                  <a:gd name="T11" fmla="*/ 889 h 889"/>
                  <a:gd name="T12" fmla="*/ 465 w 890"/>
                  <a:gd name="T13" fmla="*/ 571 h 889"/>
                  <a:gd name="T14" fmla="*/ 161 w 890"/>
                  <a:gd name="T15" fmla="*/ 571 h 889"/>
                  <a:gd name="T16" fmla="*/ 133 w 890"/>
                  <a:gd name="T17" fmla="*/ 569 h 889"/>
                  <a:gd name="T18" fmla="*/ 133 w 890"/>
                  <a:gd name="T19" fmla="*/ 889 h 889"/>
                  <a:gd name="T20" fmla="*/ 0 w 890"/>
                  <a:gd name="T21" fmla="*/ 889 h 889"/>
                  <a:gd name="T22" fmla="*/ 0 w 890"/>
                  <a:gd name="T23" fmla="*/ 0 h 889"/>
                  <a:gd name="T24" fmla="*/ 729 w 890"/>
                  <a:gd name="T25" fmla="*/ 0 h 889"/>
                  <a:gd name="T26" fmla="*/ 890 w 890"/>
                  <a:gd name="T27" fmla="*/ 161 h 889"/>
                  <a:gd name="T28" fmla="*/ 890 w 890"/>
                  <a:gd name="T29" fmla="*/ 410 h 889"/>
                  <a:gd name="T30" fmla="*/ 133 w 890"/>
                  <a:gd name="T31" fmla="*/ 133 h 889"/>
                  <a:gd name="T32" fmla="*/ 133 w 890"/>
                  <a:gd name="T33" fmla="*/ 437 h 889"/>
                  <a:gd name="T34" fmla="*/ 729 w 890"/>
                  <a:gd name="T35" fmla="*/ 438 h 889"/>
                  <a:gd name="T36" fmla="*/ 757 w 890"/>
                  <a:gd name="T37" fmla="*/ 410 h 889"/>
                  <a:gd name="T38" fmla="*/ 757 w 890"/>
                  <a:gd name="T39" fmla="*/ 161 h 889"/>
                  <a:gd name="T40" fmla="*/ 729 w 890"/>
                  <a:gd name="T41" fmla="*/ 133 h 889"/>
                  <a:gd name="T42" fmla="*/ 133 w 890"/>
                  <a:gd name="T43" fmla="*/ 13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890" h="889">
                    <a:moveTo>
                      <a:pt x="890" y="410"/>
                    </a:moveTo>
                    <a:cubicBezTo>
                      <a:pt x="890" y="498"/>
                      <a:pt x="819" y="571"/>
                      <a:pt x="729" y="571"/>
                    </a:cubicBezTo>
                    <a:cubicBezTo>
                      <a:pt x="639" y="571"/>
                      <a:pt x="639" y="571"/>
                      <a:pt x="639" y="571"/>
                    </a:cubicBezTo>
                    <a:cubicBezTo>
                      <a:pt x="890" y="870"/>
                      <a:pt x="890" y="870"/>
                      <a:pt x="890" y="870"/>
                    </a:cubicBezTo>
                    <a:cubicBezTo>
                      <a:pt x="890" y="889"/>
                      <a:pt x="890" y="889"/>
                      <a:pt x="890" y="889"/>
                    </a:cubicBezTo>
                    <a:cubicBezTo>
                      <a:pt x="732" y="889"/>
                      <a:pt x="732" y="889"/>
                      <a:pt x="732" y="889"/>
                    </a:cubicBezTo>
                    <a:cubicBezTo>
                      <a:pt x="465" y="571"/>
                      <a:pt x="465" y="571"/>
                      <a:pt x="465" y="571"/>
                    </a:cubicBezTo>
                    <a:cubicBezTo>
                      <a:pt x="161" y="571"/>
                      <a:pt x="161" y="571"/>
                      <a:pt x="161" y="571"/>
                    </a:cubicBezTo>
                    <a:cubicBezTo>
                      <a:pt x="151" y="571"/>
                      <a:pt x="142" y="570"/>
                      <a:pt x="133" y="569"/>
                    </a:cubicBezTo>
                    <a:cubicBezTo>
                      <a:pt x="133" y="889"/>
                      <a:pt x="133" y="889"/>
                      <a:pt x="133" y="889"/>
                    </a:cubicBezTo>
                    <a:cubicBezTo>
                      <a:pt x="0" y="889"/>
                      <a:pt x="0" y="889"/>
                      <a:pt x="0" y="88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9" y="0"/>
                      <a:pt x="729" y="0"/>
                      <a:pt x="729" y="0"/>
                    </a:cubicBezTo>
                    <a:cubicBezTo>
                      <a:pt x="819" y="0"/>
                      <a:pt x="890" y="73"/>
                      <a:pt x="890" y="161"/>
                    </a:cubicBezTo>
                    <a:lnTo>
                      <a:pt x="890" y="410"/>
                    </a:lnTo>
                    <a:close/>
                    <a:moveTo>
                      <a:pt x="133" y="133"/>
                    </a:moveTo>
                    <a:cubicBezTo>
                      <a:pt x="133" y="437"/>
                      <a:pt x="133" y="437"/>
                      <a:pt x="133" y="437"/>
                    </a:cubicBezTo>
                    <a:cubicBezTo>
                      <a:pt x="729" y="438"/>
                      <a:pt x="729" y="438"/>
                      <a:pt x="729" y="438"/>
                    </a:cubicBezTo>
                    <a:cubicBezTo>
                      <a:pt x="744" y="438"/>
                      <a:pt x="757" y="425"/>
                      <a:pt x="757" y="410"/>
                    </a:cubicBezTo>
                    <a:cubicBezTo>
                      <a:pt x="757" y="161"/>
                      <a:pt x="757" y="161"/>
                      <a:pt x="757" y="161"/>
                    </a:cubicBezTo>
                    <a:cubicBezTo>
                      <a:pt x="757" y="146"/>
                      <a:pt x="744" y="133"/>
                      <a:pt x="729" y="133"/>
                    </a:cubicBezTo>
                    <a:lnTo>
                      <a:pt x="133" y="13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3" name="Freeform 61"/>
              <p:cNvSpPr>
                <a:spLocks noEditPoints="1"/>
              </p:cNvSpPr>
              <p:nvPr/>
            </p:nvSpPr>
            <p:spPr bwMode="auto">
              <a:xfrm>
                <a:off x="4913313" y="4759325"/>
                <a:ext cx="184150" cy="184150"/>
              </a:xfrm>
              <a:custGeom>
                <a:avLst/>
                <a:gdLst>
                  <a:gd name="T0" fmla="*/ 891 w 891"/>
                  <a:gd name="T1" fmla="*/ 410 h 889"/>
                  <a:gd name="T2" fmla="*/ 730 w 891"/>
                  <a:gd name="T3" fmla="*/ 571 h 889"/>
                  <a:gd name="T4" fmla="*/ 640 w 891"/>
                  <a:gd name="T5" fmla="*/ 571 h 889"/>
                  <a:gd name="T6" fmla="*/ 891 w 891"/>
                  <a:gd name="T7" fmla="*/ 870 h 889"/>
                  <a:gd name="T8" fmla="*/ 891 w 891"/>
                  <a:gd name="T9" fmla="*/ 889 h 889"/>
                  <a:gd name="T10" fmla="*/ 732 w 891"/>
                  <a:gd name="T11" fmla="*/ 889 h 889"/>
                  <a:gd name="T12" fmla="*/ 465 w 891"/>
                  <a:gd name="T13" fmla="*/ 571 h 889"/>
                  <a:gd name="T14" fmla="*/ 161 w 891"/>
                  <a:gd name="T15" fmla="*/ 571 h 889"/>
                  <a:gd name="T16" fmla="*/ 134 w 891"/>
                  <a:gd name="T17" fmla="*/ 569 h 889"/>
                  <a:gd name="T18" fmla="*/ 134 w 891"/>
                  <a:gd name="T19" fmla="*/ 889 h 889"/>
                  <a:gd name="T20" fmla="*/ 0 w 891"/>
                  <a:gd name="T21" fmla="*/ 889 h 889"/>
                  <a:gd name="T22" fmla="*/ 0 w 891"/>
                  <a:gd name="T23" fmla="*/ 0 h 889"/>
                  <a:gd name="T24" fmla="*/ 730 w 891"/>
                  <a:gd name="T25" fmla="*/ 0 h 889"/>
                  <a:gd name="T26" fmla="*/ 891 w 891"/>
                  <a:gd name="T27" fmla="*/ 161 h 889"/>
                  <a:gd name="T28" fmla="*/ 891 w 891"/>
                  <a:gd name="T29" fmla="*/ 410 h 889"/>
                  <a:gd name="T30" fmla="*/ 134 w 891"/>
                  <a:gd name="T31" fmla="*/ 133 h 889"/>
                  <a:gd name="T32" fmla="*/ 134 w 891"/>
                  <a:gd name="T33" fmla="*/ 437 h 889"/>
                  <a:gd name="T34" fmla="*/ 730 w 891"/>
                  <a:gd name="T35" fmla="*/ 438 h 889"/>
                  <a:gd name="T36" fmla="*/ 757 w 891"/>
                  <a:gd name="T37" fmla="*/ 410 h 889"/>
                  <a:gd name="T38" fmla="*/ 757 w 891"/>
                  <a:gd name="T39" fmla="*/ 161 h 889"/>
                  <a:gd name="T40" fmla="*/ 730 w 891"/>
                  <a:gd name="T41" fmla="*/ 133 h 889"/>
                  <a:gd name="T42" fmla="*/ 134 w 891"/>
                  <a:gd name="T43" fmla="*/ 13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891" h="889">
                    <a:moveTo>
                      <a:pt x="891" y="410"/>
                    </a:moveTo>
                    <a:cubicBezTo>
                      <a:pt x="891" y="498"/>
                      <a:pt x="819" y="571"/>
                      <a:pt x="730" y="571"/>
                    </a:cubicBezTo>
                    <a:cubicBezTo>
                      <a:pt x="640" y="571"/>
                      <a:pt x="640" y="571"/>
                      <a:pt x="640" y="571"/>
                    </a:cubicBezTo>
                    <a:cubicBezTo>
                      <a:pt x="891" y="870"/>
                      <a:pt x="891" y="870"/>
                      <a:pt x="891" y="870"/>
                    </a:cubicBezTo>
                    <a:cubicBezTo>
                      <a:pt x="891" y="889"/>
                      <a:pt x="891" y="889"/>
                      <a:pt x="891" y="889"/>
                    </a:cubicBezTo>
                    <a:cubicBezTo>
                      <a:pt x="732" y="889"/>
                      <a:pt x="732" y="889"/>
                      <a:pt x="732" y="889"/>
                    </a:cubicBezTo>
                    <a:cubicBezTo>
                      <a:pt x="465" y="571"/>
                      <a:pt x="465" y="571"/>
                      <a:pt x="465" y="571"/>
                    </a:cubicBezTo>
                    <a:cubicBezTo>
                      <a:pt x="161" y="571"/>
                      <a:pt x="161" y="571"/>
                      <a:pt x="161" y="571"/>
                    </a:cubicBezTo>
                    <a:cubicBezTo>
                      <a:pt x="151" y="571"/>
                      <a:pt x="142" y="570"/>
                      <a:pt x="134" y="569"/>
                    </a:cubicBezTo>
                    <a:cubicBezTo>
                      <a:pt x="134" y="889"/>
                      <a:pt x="134" y="889"/>
                      <a:pt x="134" y="889"/>
                    </a:cubicBezTo>
                    <a:cubicBezTo>
                      <a:pt x="0" y="889"/>
                      <a:pt x="0" y="889"/>
                      <a:pt x="0" y="88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30" y="0"/>
                      <a:pt x="730" y="0"/>
                      <a:pt x="730" y="0"/>
                    </a:cubicBezTo>
                    <a:cubicBezTo>
                      <a:pt x="819" y="0"/>
                      <a:pt x="891" y="73"/>
                      <a:pt x="891" y="161"/>
                    </a:cubicBezTo>
                    <a:lnTo>
                      <a:pt x="891" y="410"/>
                    </a:lnTo>
                    <a:close/>
                    <a:moveTo>
                      <a:pt x="134" y="133"/>
                    </a:moveTo>
                    <a:cubicBezTo>
                      <a:pt x="134" y="437"/>
                      <a:pt x="134" y="437"/>
                      <a:pt x="134" y="437"/>
                    </a:cubicBezTo>
                    <a:cubicBezTo>
                      <a:pt x="730" y="438"/>
                      <a:pt x="730" y="438"/>
                      <a:pt x="730" y="438"/>
                    </a:cubicBezTo>
                    <a:cubicBezTo>
                      <a:pt x="745" y="438"/>
                      <a:pt x="757" y="425"/>
                      <a:pt x="757" y="410"/>
                    </a:cubicBezTo>
                    <a:cubicBezTo>
                      <a:pt x="757" y="161"/>
                      <a:pt x="757" y="161"/>
                      <a:pt x="757" y="161"/>
                    </a:cubicBezTo>
                    <a:cubicBezTo>
                      <a:pt x="757" y="146"/>
                      <a:pt x="745" y="133"/>
                      <a:pt x="730" y="133"/>
                    </a:cubicBezTo>
                    <a:lnTo>
                      <a:pt x="134" y="13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4" name="Freeform 62"/>
              <p:cNvSpPr>
                <a:spLocks noEditPoints="1"/>
              </p:cNvSpPr>
              <p:nvPr/>
            </p:nvSpPr>
            <p:spPr bwMode="auto">
              <a:xfrm>
                <a:off x="6122988" y="4759325"/>
                <a:ext cx="185738" cy="184150"/>
              </a:xfrm>
              <a:custGeom>
                <a:avLst/>
                <a:gdLst>
                  <a:gd name="T0" fmla="*/ 891 w 891"/>
                  <a:gd name="T1" fmla="*/ 410 h 889"/>
                  <a:gd name="T2" fmla="*/ 730 w 891"/>
                  <a:gd name="T3" fmla="*/ 571 h 889"/>
                  <a:gd name="T4" fmla="*/ 640 w 891"/>
                  <a:gd name="T5" fmla="*/ 571 h 889"/>
                  <a:gd name="T6" fmla="*/ 891 w 891"/>
                  <a:gd name="T7" fmla="*/ 870 h 889"/>
                  <a:gd name="T8" fmla="*/ 891 w 891"/>
                  <a:gd name="T9" fmla="*/ 889 h 889"/>
                  <a:gd name="T10" fmla="*/ 732 w 891"/>
                  <a:gd name="T11" fmla="*/ 889 h 889"/>
                  <a:gd name="T12" fmla="*/ 465 w 891"/>
                  <a:gd name="T13" fmla="*/ 571 h 889"/>
                  <a:gd name="T14" fmla="*/ 161 w 891"/>
                  <a:gd name="T15" fmla="*/ 571 h 889"/>
                  <a:gd name="T16" fmla="*/ 134 w 891"/>
                  <a:gd name="T17" fmla="*/ 569 h 889"/>
                  <a:gd name="T18" fmla="*/ 134 w 891"/>
                  <a:gd name="T19" fmla="*/ 889 h 889"/>
                  <a:gd name="T20" fmla="*/ 0 w 891"/>
                  <a:gd name="T21" fmla="*/ 889 h 889"/>
                  <a:gd name="T22" fmla="*/ 0 w 891"/>
                  <a:gd name="T23" fmla="*/ 0 h 889"/>
                  <a:gd name="T24" fmla="*/ 730 w 891"/>
                  <a:gd name="T25" fmla="*/ 0 h 889"/>
                  <a:gd name="T26" fmla="*/ 891 w 891"/>
                  <a:gd name="T27" fmla="*/ 161 h 889"/>
                  <a:gd name="T28" fmla="*/ 891 w 891"/>
                  <a:gd name="T29" fmla="*/ 410 h 889"/>
                  <a:gd name="T30" fmla="*/ 134 w 891"/>
                  <a:gd name="T31" fmla="*/ 133 h 889"/>
                  <a:gd name="T32" fmla="*/ 134 w 891"/>
                  <a:gd name="T33" fmla="*/ 437 h 889"/>
                  <a:gd name="T34" fmla="*/ 730 w 891"/>
                  <a:gd name="T35" fmla="*/ 438 h 889"/>
                  <a:gd name="T36" fmla="*/ 757 w 891"/>
                  <a:gd name="T37" fmla="*/ 410 h 889"/>
                  <a:gd name="T38" fmla="*/ 757 w 891"/>
                  <a:gd name="T39" fmla="*/ 161 h 889"/>
                  <a:gd name="T40" fmla="*/ 730 w 891"/>
                  <a:gd name="T41" fmla="*/ 133 h 889"/>
                  <a:gd name="T42" fmla="*/ 134 w 891"/>
                  <a:gd name="T43" fmla="*/ 13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891" h="889">
                    <a:moveTo>
                      <a:pt x="891" y="410"/>
                    </a:moveTo>
                    <a:cubicBezTo>
                      <a:pt x="891" y="498"/>
                      <a:pt x="819" y="571"/>
                      <a:pt x="730" y="571"/>
                    </a:cubicBezTo>
                    <a:cubicBezTo>
                      <a:pt x="640" y="571"/>
                      <a:pt x="640" y="571"/>
                      <a:pt x="640" y="571"/>
                    </a:cubicBezTo>
                    <a:cubicBezTo>
                      <a:pt x="891" y="870"/>
                      <a:pt x="891" y="870"/>
                      <a:pt x="891" y="870"/>
                    </a:cubicBezTo>
                    <a:cubicBezTo>
                      <a:pt x="891" y="889"/>
                      <a:pt x="891" y="889"/>
                      <a:pt x="891" y="889"/>
                    </a:cubicBezTo>
                    <a:cubicBezTo>
                      <a:pt x="732" y="889"/>
                      <a:pt x="732" y="889"/>
                      <a:pt x="732" y="889"/>
                    </a:cubicBezTo>
                    <a:cubicBezTo>
                      <a:pt x="465" y="571"/>
                      <a:pt x="465" y="571"/>
                      <a:pt x="465" y="571"/>
                    </a:cubicBezTo>
                    <a:cubicBezTo>
                      <a:pt x="161" y="571"/>
                      <a:pt x="161" y="571"/>
                      <a:pt x="161" y="571"/>
                    </a:cubicBezTo>
                    <a:cubicBezTo>
                      <a:pt x="151" y="571"/>
                      <a:pt x="143" y="570"/>
                      <a:pt x="134" y="569"/>
                    </a:cubicBezTo>
                    <a:cubicBezTo>
                      <a:pt x="134" y="889"/>
                      <a:pt x="134" y="889"/>
                      <a:pt x="134" y="889"/>
                    </a:cubicBezTo>
                    <a:cubicBezTo>
                      <a:pt x="0" y="889"/>
                      <a:pt x="0" y="889"/>
                      <a:pt x="0" y="88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30" y="0"/>
                      <a:pt x="730" y="0"/>
                      <a:pt x="730" y="0"/>
                    </a:cubicBezTo>
                    <a:cubicBezTo>
                      <a:pt x="819" y="0"/>
                      <a:pt x="891" y="73"/>
                      <a:pt x="891" y="161"/>
                    </a:cubicBezTo>
                    <a:lnTo>
                      <a:pt x="891" y="410"/>
                    </a:lnTo>
                    <a:close/>
                    <a:moveTo>
                      <a:pt x="134" y="133"/>
                    </a:moveTo>
                    <a:cubicBezTo>
                      <a:pt x="134" y="437"/>
                      <a:pt x="134" y="437"/>
                      <a:pt x="134" y="437"/>
                    </a:cubicBezTo>
                    <a:cubicBezTo>
                      <a:pt x="730" y="438"/>
                      <a:pt x="730" y="438"/>
                      <a:pt x="730" y="438"/>
                    </a:cubicBezTo>
                    <a:cubicBezTo>
                      <a:pt x="745" y="438"/>
                      <a:pt x="757" y="425"/>
                      <a:pt x="757" y="410"/>
                    </a:cubicBezTo>
                    <a:cubicBezTo>
                      <a:pt x="757" y="161"/>
                      <a:pt x="757" y="161"/>
                      <a:pt x="757" y="161"/>
                    </a:cubicBezTo>
                    <a:cubicBezTo>
                      <a:pt x="757" y="146"/>
                      <a:pt x="745" y="133"/>
                      <a:pt x="730" y="133"/>
                    </a:cubicBezTo>
                    <a:lnTo>
                      <a:pt x="134" y="13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5" name="Freeform 63"/>
              <p:cNvSpPr>
                <a:spLocks/>
              </p:cNvSpPr>
              <p:nvPr/>
            </p:nvSpPr>
            <p:spPr bwMode="auto">
              <a:xfrm>
                <a:off x="3656013" y="4759325"/>
                <a:ext cx="184150" cy="184150"/>
              </a:xfrm>
              <a:custGeom>
                <a:avLst/>
                <a:gdLst>
                  <a:gd name="T0" fmla="*/ 890 w 890"/>
                  <a:gd name="T1" fmla="*/ 212 h 890"/>
                  <a:gd name="T2" fmla="*/ 757 w 890"/>
                  <a:gd name="T3" fmla="*/ 212 h 890"/>
                  <a:gd name="T4" fmla="*/ 757 w 890"/>
                  <a:gd name="T5" fmla="*/ 160 h 890"/>
                  <a:gd name="T6" fmla="*/ 730 w 890"/>
                  <a:gd name="T7" fmla="*/ 133 h 890"/>
                  <a:gd name="T8" fmla="*/ 161 w 890"/>
                  <a:gd name="T9" fmla="*/ 133 h 890"/>
                  <a:gd name="T10" fmla="*/ 134 w 890"/>
                  <a:gd name="T11" fmla="*/ 160 h 890"/>
                  <a:gd name="T12" fmla="*/ 134 w 890"/>
                  <a:gd name="T13" fmla="*/ 351 h 890"/>
                  <a:gd name="T14" fmla="*/ 161 w 890"/>
                  <a:gd name="T15" fmla="*/ 378 h 890"/>
                  <a:gd name="T16" fmla="*/ 730 w 890"/>
                  <a:gd name="T17" fmla="*/ 378 h 890"/>
                  <a:gd name="T18" fmla="*/ 890 w 890"/>
                  <a:gd name="T19" fmla="*/ 539 h 890"/>
                  <a:gd name="T20" fmla="*/ 890 w 890"/>
                  <a:gd name="T21" fmla="*/ 729 h 890"/>
                  <a:gd name="T22" fmla="*/ 730 w 890"/>
                  <a:gd name="T23" fmla="*/ 890 h 890"/>
                  <a:gd name="T24" fmla="*/ 161 w 890"/>
                  <a:gd name="T25" fmla="*/ 890 h 890"/>
                  <a:gd name="T26" fmla="*/ 0 w 890"/>
                  <a:gd name="T27" fmla="*/ 729 h 890"/>
                  <a:gd name="T28" fmla="*/ 0 w 890"/>
                  <a:gd name="T29" fmla="*/ 677 h 890"/>
                  <a:gd name="T30" fmla="*/ 134 w 890"/>
                  <a:gd name="T31" fmla="*/ 677 h 890"/>
                  <a:gd name="T32" fmla="*/ 134 w 890"/>
                  <a:gd name="T33" fmla="*/ 729 h 890"/>
                  <a:gd name="T34" fmla="*/ 161 w 890"/>
                  <a:gd name="T35" fmla="*/ 756 h 890"/>
                  <a:gd name="T36" fmla="*/ 730 w 890"/>
                  <a:gd name="T37" fmla="*/ 756 h 890"/>
                  <a:gd name="T38" fmla="*/ 757 w 890"/>
                  <a:gd name="T39" fmla="*/ 729 h 890"/>
                  <a:gd name="T40" fmla="*/ 757 w 890"/>
                  <a:gd name="T41" fmla="*/ 539 h 890"/>
                  <a:gd name="T42" fmla="*/ 730 w 890"/>
                  <a:gd name="T43" fmla="*/ 512 h 890"/>
                  <a:gd name="T44" fmla="*/ 161 w 890"/>
                  <a:gd name="T45" fmla="*/ 512 h 890"/>
                  <a:gd name="T46" fmla="*/ 0 w 890"/>
                  <a:gd name="T47" fmla="*/ 351 h 890"/>
                  <a:gd name="T48" fmla="*/ 0 w 890"/>
                  <a:gd name="T49" fmla="*/ 160 h 890"/>
                  <a:gd name="T50" fmla="*/ 161 w 890"/>
                  <a:gd name="T51" fmla="*/ 0 h 890"/>
                  <a:gd name="T52" fmla="*/ 730 w 890"/>
                  <a:gd name="T53" fmla="*/ 0 h 890"/>
                  <a:gd name="T54" fmla="*/ 890 w 890"/>
                  <a:gd name="T55" fmla="*/ 160 h 890"/>
                  <a:gd name="T56" fmla="*/ 890 w 890"/>
                  <a:gd name="T57" fmla="*/ 212 h 8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890" h="890">
                    <a:moveTo>
                      <a:pt x="890" y="212"/>
                    </a:moveTo>
                    <a:cubicBezTo>
                      <a:pt x="757" y="212"/>
                      <a:pt x="757" y="212"/>
                      <a:pt x="757" y="212"/>
                    </a:cubicBezTo>
                    <a:cubicBezTo>
                      <a:pt x="757" y="160"/>
                      <a:pt x="757" y="160"/>
                      <a:pt x="757" y="160"/>
                    </a:cubicBezTo>
                    <a:cubicBezTo>
                      <a:pt x="757" y="146"/>
                      <a:pt x="744" y="133"/>
                      <a:pt x="730" y="133"/>
                    </a:cubicBezTo>
                    <a:cubicBezTo>
                      <a:pt x="161" y="133"/>
                      <a:pt x="161" y="133"/>
                      <a:pt x="161" y="133"/>
                    </a:cubicBezTo>
                    <a:cubicBezTo>
                      <a:pt x="146" y="133"/>
                      <a:pt x="134" y="146"/>
                      <a:pt x="134" y="160"/>
                    </a:cubicBezTo>
                    <a:cubicBezTo>
                      <a:pt x="134" y="351"/>
                      <a:pt x="134" y="351"/>
                      <a:pt x="134" y="351"/>
                    </a:cubicBezTo>
                    <a:cubicBezTo>
                      <a:pt x="134" y="366"/>
                      <a:pt x="146" y="378"/>
                      <a:pt x="161" y="378"/>
                    </a:cubicBezTo>
                    <a:cubicBezTo>
                      <a:pt x="730" y="378"/>
                      <a:pt x="730" y="378"/>
                      <a:pt x="730" y="378"/>
                    </a:cubicBezTo>
                    <a:cubicBezTo>
                      <a:pt x="819" y="378"/>
                      <a:pt x="890" y="450"/>
                      <a:pt x="890" y="539"/>
                    </a:cubicBezTo>
                    <a:cubicBezTo>
                      <a:pt x="890" y="729"/>
                      <a:pt x="890" y="729"/>
                      <a:pt x="890" y="729"/>
                    </a:cubicBezTo>
                    <a:cubicBezTo>
                      <a:pt x="890" y="818"/>
                      <a:pt x="819" y="890"/>
                      <a:pt x="730" y="890"/>
                    </a:cubicBezTo>
                    <a:cubicBezTo>
                      <a:pt x="161" y="890"/>
                      <a:pt x="161" y="890"/>
                      <a:pt x="161" y="890"/>
                    </a:cubicBezTo>
                    <a:cubicBezTo>
                      <a:pt x="72" y="890"/>
                      <a:pt x="0" y="818"/>
                      <a:pt x="0" y="729"/>
                    </a:cubicBezTo>
                    <a:cubicBezTo>
                      <a:pt x="0" y="677"/>
                      <a:pt x="0" y="677"/>
                      <a:pt x="0" y="677"/>
                    </a:cubicBezTo>
                    <a:cubicBezTo>
                      <a:pt x="134" y="677"/>
                      <a:pt x="134" y="677"/>
                      <a:pt x="134" y="677"/>
                    </a:cubicBezTo>
                    <a:cubicBezTo>
                      <a:pt x="134" y="729"/>
                      <a:pt x="134" y="729"/>
                      <a:pt x="134" y="729"/>
                    </a:cubicBezTo>
                    <a:cubicBezTo>
                      <a:pt x="134" y="744"/>
                      <a:pt x="146" y="756"/>
                      <a:pt x="161" y="756"/>
                    </a:cubicBezTo>
                    <a:cubicBezTo>
                      <a:pt x="730" y="756"/>
                      <a:pt x="730" y="756"/>
                      <a:pt x="730" y="756"/>
                    </a:cubicBezTo>
                    <a:cubicBezTo>
                      <a:pt x="744" y="756"/>
                      <a:pt x="757" y="744"/>
                      <a:pt x="757" y="729"/>
                    </a:cubicBezTo>
                    <a:cubicBezTo>
                      <a:pt x="757" y="539"/>
                      <a:pt x="757" y="539"/>
                      <a:pt x="757" y="539"/>
                    </a:cubicBezTo>
                    <a:cubicBezTo>
                      <a:pt x="757" y="524"/>
                      <a:pt x="744" y="512"/>
                      <a:pt x="730" y="512"/>
                    </a:cubicBezTo>
                    <a:cubicBezTo>
                      <a:pt x="161" y="512"/>
                      <a:pt x="161" y="512"/>
                      <a:pt x="161" y="512"/>
                    </a:cubicBezTo>
                    <a:cubicBezTo>
                      <a:pt x="72" y="512"/>
                      <a:pt x="0" y="440"/>
                      <a:pt x="0" y="351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71"/>
                      <a:pt x="72" y="0"/>
                      <a:pt x="161" y="0"/>
                    </a:cubicBezTo>
                    <a:cubicBezTo>
                      <a:pt x="730" y="0"/>
                      <a:pt x="730" y="0"/>
                      <a:pt x="730" y="0"/>
                    </a:cubicBezTo>
                    <a:cubicBezTo>
                      <a:pt x="819" y="0"/>
                      <a:pt x="890" y="71"/>
                      <a:pt x="890" y="160"/>
                    </a:cubicBezTo>
                    <a:lnTo>
                      <a:pt x="890" y="21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6" name="Rectangle 64"/>
              <p:cNvSpPr>
                <a:spLocks noChangeArrowheads="1"/>
              </p:cNvSpPr>
              <p:nvPr/>
            </p:nvSpPr>
            <p:spPr bwMode="auto">
              <a:xfrm>
                <a:off x="3908425" y="4759325"/>
                <a:ext cx="28575" cy="1841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7" name="Freeform 65"/>
              <p:cNvSpPr>
                <a:spLocks/>
              </p:cNvSpPr>
              <p:nvPr/>
            </p:nvSpPr>
            <p:spPr bwMode="auto">
              <a:xfrm>
                <a:off x="3981450" y="4759325"/>
                <a:ext cx="185738" cy="184150"/>
              </a:xfrm>
              <a:custGeom>
                <a:avLst/>
                <a:gdLst>
                  <a:gd name="T0" fmla="*/ 117 w 117"/>
                  <a:gd name="T1" fmla="*/ 0 h 116"/>
                  <a:gd name="T2" fmla="*/ 117 w 117"/>
                  <a:gd name="T3" fmla="*/ 17 h 116"/>
                  <a:gd name="T4" fmla="*/ 67 w 117"/>
                  <a:gd name="T5" fmla="*/ 17 h 116"/>
                  <a:gd name="T6" fmla="*/ 67 w 117"/>
                  <a:gd name="T7" fmla="*/ 116 h 116"/>
                  <a:gd name="T8" fmla="*/ 50 w 117"/>
                  <a:gd name="T9" fmla="*/ 116 h 116"/>
                  <a:gd name="T10" fmla="*/ 50 w 117"/>
                  <a:gd name="T11" fmla="*/ 17 h 116"/>
                  <a:gd name="T12" fmla="*/ 0 w 117"/>
                  <a:gd name="T13" fmla="*/ 17 h 116"/>
                  <a:gd name="T14" fmla="*/ 0 w 117"/>
                  <a:gd name="T15" fmla="*/ 0 h 116"/>
                  <a:gd name="T16" fmla="*/ 117 w 117"/>
                  <a:gd name="T17" fmla="*/ 0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7" h="116">
                    <a:moveTo>
                      <a:pt x="117" y="0"/>
                    </a:moveTo>
                    <a:lnTo>
                      <a:pt x="117" y="17"/>
                    </a:lnTo>
                    <a:lnTo>
                      <a:pt x="67" y="17"/>
                    </a:lnTo>
                    <a:lnTo>
                      <a:pt x="67" y="116"/>
                    </a:lnTo>
                    <a:lnTo>
                      <a:pt x="50" y="116"/>
                    </a:lnTo>
                    <a:lnTo>
                      <a:pt x="50" y="17"/>
                    </a:lnTo>
                    <a:lnTo>
                      <a:pt x="0" y="17"/>
                    </a:lnTo>
                    <a:lnTo>
                      <a:pt x="0" y="0"/>
                    </a:lnTo>
                    <a:lnTo>
                      <a:pt x="117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8" name="Freeform 66"/>
              <p:cNvSpPr>
                <a:spLocks/>
              </p:cNvSpPr>
              <p:nvPr/>
            </p:nvSpPr>
            <p:spPr bwMode="auto">
              <a:xfrm>
                <a:off x="4186238" y="4759325"/>
                <a:ext cx="198438" cy="184150"/>
              </a:xfrm>
              <a:custGeom>
                <a:avLst/>
                <a:gdLst>
                  <a:gd name="T0" fmla="*/ 125 w 125"/>
                  <a:gd name="T1" fmla="*/ 0 h 116"/>
                  <a:gd name="T2" fmla="*/ 71 w 125"/>
                  <a:gd name="T3" fmla="*/ 73 h 116"/>
                  <a:gd name="T4" fmla="*/ 71 w 125"/>
                  <a:gd name="T5" fmla="*/ 116 h 116"/>
                  <a:gd name="T6" fmla="*/ 54 w 125"/>
                  <a:gd name="T7" fmla="*/ 116 h 116"/>
                  <a:gd name="T8" fmla="*/ 54 w 125"/>
                  <a:gd name="T9" fmla="*/ 73 h 116"/>
                  <a:gd name="T10" fmla="*/ 0 w 125"/>
                  <a:gd name="T11" fmla="*/ 0 h 116"/>
                  <a:gd name="T12" fmla="*/ 21 w 125"/>
                  <a:gd name="T13" fmla="*/ 0 h 116"/>
                  <a:gd name="T14" fmla="*/ 63 w 125"/>
                  <a:gd name="T15" fmla="*/ 53 h 116"/>
                  <a:gd name="T16" fmla="*/ 104 w 125"/>
                  <a:gd name="T17" fmla="*/ 0 h 116"/>
                  <a:gd name="T18" fmla="*/ 125 w 125"/>
                  <a:gd name="T19" fmla="*/ 0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5" h="116">
                    <a:moveTo>
                      <a:pt x="125" y="0"/>
                    </a:moveTo>
                    <a:lnTo>
                      <a:pt x="71" y="73"/>
                    </a:lnTo>
                    <a:lnTo>
                      <a:pt x="71" y="116"/>
                    </a:lnTo>
                    <a:lnTo>
                      <a:pt x="54" y="116"/>
                    </a:lnTo>
                    <a:lnTo>
                      <a:pt x="54" y="73"/>
                    </a:lnTo>
                    <a:lnTo>
                      <a:pt x="0" y="0"/>
                    </a:lnTo>
                    <a:lnTo>
                      <a:pt x="21" y="0"/>
                    </a:lnTo>
                    <a:lnTo>
                      <a:pt x="63" y="53"/>
                    </a:lnTo>
                    <a:lnTo>
                      <a:pt x="104" y="0"/>
                    </a:lnTo>
                    <a:lnTo>
                      <a:pt x="12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9" name="Freeform 67"/>
              <p:cNvSpPr>
                <a:spLocks/>
              </p:cNvSpPr>
              <p:nvPr/>
            </p:nvSpPr>
            <p:spPr bwMode="auto">
              <a:xfrm>
                <a:off x="5165725" y="4759325"/>
                <a:ext cx="169863" cy="184150"/>
              </a:xfrm>
              <a:custGeom>
                <a:avLst/>
                <a:gdLst>
                  <a:gd name="T0" fmla="*/ 107 w 107"/>
                  <a:gd name="T1" fmla="*/ 17 h 116"/>
                  <a:gd name="T2" fmla="*/ 18 w 107"/>
                  <a:gd name="T3" fmla="*/ 17 h 116"/>
                  <a:gd name="T4" fmla="*/ 18 w 107"/>
                  <a:gd name="T5" fmla="*/ 49 h 116"/>
                  <a:gd name="T6" fmla="*/ 90 w 107"/>
                  <a:gd name="T7" fmla="*/ 49 h 116"/>
                  <a:gd name="T8" fmla="*/ 90 w 107"/>
                  <a:gd name="T9" fmla="*/ 67 h 116"/>
                  <a:gd name="T10" fmla="*/ 18 w 107"/>
                  <a:gd name="T11" fmla="*/ 67 h 116"/>
                  <a:gd name="T12" fmla="*/ 18 w 107"/>
                  <a:gd name="T13" fmla="*/ 99 h 116"/>
                  <a:gd name="T14" fmla="*/ 107 w 107"/>
                  <a:gd name="T15" fmla="*/ 99 h 116"/>
                  <a:gd name="T16" fmla="*/ 107 w 107"/>
                  <a:gd name="T17" fmla="*/ 116 h 116"/>
                  <a:gd name="T18" fmla="*/ 0 w 107"/>
                  <a:gd name="T19" fmla="*/ 116 h 116"/>
                  <a:gd name="T20" fmla="*/ 0 w 107"/>
                  <a:gd name="T21" fmla="*/ 0 h 116"/>
                  <a:gd name="T22" fmla="*/ 107 w 107"/>
                  <a:gd name="T23" fmla="*/ 0 h 116"/>
                  <a:gd name="T24" fmla="*/ 107 w 107"/>
                  <a:gd name="T25" fmla="*/ 17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7" h="116">
                    <a:moveTo>
                      <a:pt x="107" y="17"/>
                    </a:moveTo>
                    <a:lnTo>
                      <a:pt x="18" y="17"/>
                    </a:lnTo>
                    <a:lnTo>
                      <a:pt x="18" y="49"/>
                    </a:lnTo>
                    <a:lnTo>
                      <a:pt x="90" y="49"/>
                    </a:lnTo>
                    <a:lnTo>
                      <a:pt x="90" y="67"/>
                    </a:lnTo>
                    <a:lnTo>
                      <a:pt x="18" y="67"/>
                    </a:lnTo>
                    <a:lnTo>
                      <a:pt x="18" y="99"/>
                    </a:lnTo>
                    <a:lnTo>
                      <a:pt x="107" y="99"/>
                    </a:lnTo>
                    <a:lnTo>
                      <a:pt x="107" y="116"/>
                    </a:lnTo>
                    <a:lnTo>
                      <a:pt x="0" y="116"/>
                    </a:lnTo>
                    <a:lnTo>
                      <a:pt x="0" y="0"/>
                    </a:lnTo>
                    <a:lnTo>
                      <a:pt x="107" y="0"/>
                    </a:lnTo>
                    <a:lnTo>
                      <a:pt x="107" y="1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0" name="Freeform 68"/>
              <p:cNvSpPr>
                <a:spLocks/>
              </p:cNvSpPr>
              <p:nvPr/>
            </p:nvSpPr>
            <p:spPr bwMode="auto">
              <a:xfrm>
                <a:off x="5392738" y="4759325"/>
                <a:ext cx="184150" cy="184150"/>
              </a:xfrm>
              <a:custGeom>
                <a:avLst/>
                <a:gdLst>
                  <a:gd name="T0" fmla="*/ 890 w 890"/>
                  <a:gd name="T1" fmla="*/ 212 h 890"/>
                  <a:gd name="T2" fmla="*/ 757 w 890"/>
                  <a:gd name="T3" fmla="*/ 212 h 890"/>
                  <a:gd name="T4" fmla="*/ 757 w 890"/>
                  <a:gd name="T5" fmla="*/ 160 h 890"/>
                  <a:gd name="T6" fmla="*/ 729 w 890"/>
                  <a:gd name="T7" fmla="*/ 133 h 890"/>
                  <a:gd name="T8" fmla="*/ 160 w 890"/>
                  <a:gd name="T9" fmla="*/ 133 h 890"/>
                  <a:gd name="T10" fmla="*/ 133 w 890"/>
                  <a:gd name="T11" fmla="*/ 160 h 890"/>
                  <a:gd name="T12" fmla="*/ 133 w 890"/>
                  <a:gd name="T13" fmla="*/ 351 h 890"/>
                  <a:gd name="T14" fmla="*/ 160 w 890"/>
                  <a:gd name="T15" fmla="*/ 378 h 890"/>
                  <a:gd name="T16" fmla="*/ 729 w 890"/>
                  <a:gd name="T17" fmla="*/ 378 h 890"/>
                  <a:gd name="T18" fmla="*/ 890 w 890"/>
                  <a:gd name="T19" fmla="*/ 539 h 890"/>
                  <a:gd name="T20" fmla="*/ 890 w 890"/>
                  <a:gd name="T21" fmla="*/ 729 h 890"/>
                  <a:gd name="T22" fmla="*/ 729 w 890"/>
                  <a:gd name="T23" fmla="*/ 890 h 890"/>
                  <a:gd name="T24" fmla="*/ 160 w 890"/>
                  <a:gd name="T25" fmla="*/ 890 h 890"/>
                  <a:gd name="T26" fmla="*/ 0 w 890"/>
                  <a:gd name="T27" fmla="*/ 729 h 890"/>
                  <a:gd name="T28" fmla="*/ 0 w 890"/>
                  <a:gd name="T29" fmla="*/ 677 h 890"/>
                  <a:gd name="T30" fmla="*/ 133 w 890"/>
                  <a:gd name="T31" fmla="*/ 677 h 890"/>
                  <a:gd name="T32" fmla="*/ 133 w 890"/>
                  <a:gd name="T33" fmla="*/ 729 h 890"/>
                  <a:gd name="T34" fmla="*/ 160 w 890"/>
                  <a:gd name="T35" fmla="*/ 756 h 890"/>
                  <a:gd name="T36" fmla="*/ 729 w 890"/>
                  <a:gd name="T37" fmla="*/ 756 h 890"/>
                  <a:gd name="T38" fmla="*/ 757 w 890"/>
                  <a:gd name="T39" fmla="*/ 729 h 890"/>
                  <a:gd name="T40" fmla="*/ 757 w 890"/>
                  <a:gd name="T41" fmla="*/ 539 h 890"/>
                  <a:gd name="T42" fmla="*/ 729 w 890"/>
                  <a:gd name="T43" fmla="*/ 512 h 890"/>
                  <a:gd name="T44" fmla="*/ 160 w 890"/>
                  <a:gd name="T45" fmla="*/ 512 h 890"/>
                  <a:gd name="T46" fmla="*/ 0 w 890"/>
                  <a:gd name="T47" fmla="*/ 351 h 890"/>
                  <a:gd name="T48" fmla="*/ 0 w 890"/>
                  <a:gd name="T49" fmla="*/ 160 h 890"/>
                  <a:gd name="T50" fmla="*/ 160 w 890"/>
                  <a:gd name="T51" fmla="*/ 0 h 890"/>
                  <a:gd name="T52" fmla="*/ 729 w 890"/>
                  <a:gd name="T53" fmla="*/ 0 h 890"/>
                  <a:gd name="T54" fmla="*/ 890 w 890"/>
                  <a:gd name="T55" fmla="*/ 160 h 890"/>
                  <a:gd name="T56" fmla="*/ 890 w 890"/>
                  <a:gd name="T57" fmla="*/ 212 h 8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890" h="890">
                    <a:moveTo>
                      <a:pt x="890" y="212"/>
                    </a:moveTo>
                    <a:cubicBezTo>
                      <a:pt x="757" y="212"/>
                      <a:pt x="757" y="212"/>
                      <a:pt x="757" y="212"/>
                    </a:cubicBezTo>
                    <a:cubicBezTo>
                      <a:pt x="757" y="160"/>
                      <a:pt x="757" y="160"/>
                      <a:pt x="757" y="160"/>
                    </a:cubicBezTo>
                    <a:cubicBezTo>
                      <a:pt x="757" y="146"/>
                      <a:pt x="744" y="133"/>
                      <a:pt x="729" y="133"/>
                    </a:cubicBezTo>
                    <a:cubicBezTo>
                      <a:pt x="160" y="133"/>
                      <a:pt x="160" y="133"/>
                      <a:pt x="160" y="133"/>
                    </a:cubicBezTo>
                    <a:cubicBezTo>
                      <a:pt x="146" y="133"/>
                      <a:pt x="133" y="146"/>
                      <a:pt x="133" y="160"/>
                    </a:cubicBezTo>
                    <a:cubicBezTo>
                      <a:pt x="133" y="351"/>
                      <a:pt x="133" y="351"/>
                      <a:pt x="133" y="351"/>
                    </a:cubicBezTo>
                    <a:cubicBezTo>
                      <a:pt x="133" y="366"/>
                      <a:pt x="146" y="378"/>
                      <a:pt x="160" y="378"/>
                    </a:cubicBezTo>
                    <a:cubicBezTo>
                      <a:pt x="729" y="378"/>
                      <a:pt x="729" y="378"/>
                      <a:pt x="729" y="378"/>
                    </a:cubicBezTo>
                    <a:cubicBezTo>
                      <a:pt x="818" y="378"/>
                      <a:pt x="890" y="450"/>
                      <a:pt x="890" y="539"/>
                    </a:cubicBezTo>
                    <a:cubicBezTo>
                      <a:pt x="890" y="729"/>
                      <a:pt x="890" y="729"/>
                      <a:pt x="890" y="729"/>
                    </a:cubicBezTo>
                    <a:cubicBezTo>
                      <a:pt x="890" y="818"/>
                      <a:pt x="818" y="890"/>
                      <a:pt x="729" y="890"/>
                    </a:cubicBezTo>
                    <a:cubicBezTo>
                      <a:pt x="160" y="890"/>
                      <a:pt x="160" y="890"/>
                      <a:pt x="160" y="890"/>
                    </a:cubicBezTo>
                    <a:cubicBezTo>
                      <a:pt x="71" y="890"/>
                      <a:pt x="0" y="818"/>
                      <a:pt x="0" y="729"/>
                    </a:cubicBezTo>
                    <a:cubicBezTo>
                      <a:pt x="0" y="677"/>
                      <a:pt x="0" y="677"/>
                      <a:pt x="0" y="677"/>
                    </a:cubicBezTo>
                    <a:cubicBezTo>
                      <a:pt x="133" y="677"/>
                      <a:pt x="133" y="677"/>
                      <a:pt x="133" y="677"/>
                    </a:cubicBezTo>
                    <a:cubicBezTo>
                      <a:pt x="133" y="729"/>
                      <a:pt x="133" y="729"/>
                      <a:pt x="133" y="729"/>
                    </a:cubicBezTo>
                    <a:cubicBezTo>
                      <a:pt x="133" y="744"/>
                      <a:pt x="146" y="756"/>
                      <a:pt x="160" y="756"/>
                    </a:cubicBezTo>
                    <a:cubicBezTo>
                      <a:pt x="729" y="756"/>
                      <a:pt x="729" y="756"/>
                      <a:pt x="729" y="756"/>
                    </a:cubicBezTo>
                    <a:cubicBezTo>
                      <a:pt x="744" y="756"/>
                      <a:pt x="757" y="744"/>
                      <a:pt x="757" y="729"/>
                    </a:cubicBezTo>
                    <a:cubicBezTo>
                      <a:pt x="757" y="539"/>
                      <a:pt x="757" y="539"/>
                      <a:pt x="757" y="539"/>
                    </a:cubicBezTo>
                    <a:cubicBezTo>
                      <a:pt x="757" y="524"/>
                      <a:pt x="744" y="512"/>
                      <a:pt x="729" y="512"/>
                    </a:cubicBezTo>
                    <a:cubicBezTo>
                      <a:pt x="160" y="512"/>
                      <a:pt x="160" y="512"/>
                      <a:pt x="160" y="512"/>
                    </a:cubicBezTo>
                    <a:cubicBezTo>
                      <a:pt x="71" y="512"/>
                      <a:pt x="0" y="440"/>
                      <a:pt x="0" y="351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71"/>
                      <a:pt x="71" y="0"/>
                      <a:pt x="160" y="0"/>
                    </a:cubicBezTo>
                    <a:cubicBezTo>
                      <a:pt x="729" y="0"/>
                      <a:pt x="729" y="0"/>
                      <a:pt x="729" y="0"/>
                    </a:cubicBezTo>
                    <a:cubicBezTo>
                      <a:pt x="818" y="0"/>
                      <a:pt x="890" y="71"/>
                      <a:pt x="890" y="160"/>
                    </a:cubicBezTo>
                    <a:lnTo>
                      <a:pt x="890" y="21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1" name="Freeform 69"/>
              <p:cNvSpPr>
                <a:spLocks/>
              </p:cNvSpPr>
              <p:nvPr/>
            </p:nvSpPr>
            <p:spPr bwMode="auto">
              <a:xfrm>
                <a:off x="5645150" y="4759325"/>
                <a:ext cx="169863" cy="184150"/>
              </a:xfrm>
              <a:custGeom>
                <a:avLst/>
                <a:gdLst>
                  <a:gd name="T0" fmla="*/ 107 w 107"/>
                  <a:gd name="T1" fmla="*/ 17 h 116"/>
                  <a:gd name="T2" fmla="*/ 18 w 107"/>
                  <a:gd name="T3" fmla="*/ 17 h 116"/>
                  <a:gd name="T4" fmla="*/ 18 w 107"/>
                  <a:gd name="T5" fmla="*/ 49 h 116"/>
                  <a:gd name="T6" fmla="*/ 90 w 107"/>
                  <a:gd name="T7" fmla="*/ 49 h 116"/>
                  <a:gd name="T8" fmla="*/ 90 w 107"/>
                  <a:gd name="T9" fmla="*/ 67 h 116"/>
                  <a:gd name="T10" fmla="*/ 18 w 107"/>
                  <a:gd name="T11" fmla="*/ 67 h 116"/>
                  <a:gd name="T12" fmla="*/ 18 w 107"/>
                  <a:gd name="T13" fmla="*/ 99 h 116"/>
                  <a:gd name="T14" fmla="*/ 107 w 107"/>
                  <a:gd name="T15" fmla="*/ 99 h 116"/>
                  <a:gd name="T16" fmla="*/ 107 w 107"/>
                  <a:gd name="T17" fmla="*/ 116 h 116"/>
                  <a:gd name="T18" fmla="*/ 0 w 107"/>
                  <a:gd name="T19" fmla="*/ 116 h 116"/>
                  <a:gd name="T20" fmla="*/ 0 w 107"/>
                  <a:gd name="T21" fmla="*/ 0 h 116"/>
                  <a:gd name="T22" fmla="*/ 107 w 107"/>
                  <a:gd name="T23" fmla="*/ 0 h 116"/>
                  <a:gd name="T24" fmla="*/ 107 w 107"/>
                  <a:gd name="T25" fmla="*/ 17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7" h="116">
                    <a:moveTo>
                      <a:pt x="107" y="17"/>
                    </a:moveTo>
                    <a:lnTo>
                      <a:pt x="18" y="17"/>
                    </a:lnTo>
                    <a:lnTo>
                      <a:pt x="18" y="49"/>
                    </a:lnTo>
                    <a:lnTo>
                      <a:pt x="90" y="49"/>
                    </a:lnTo>
                    <a:lnTo>
                      <a:pt x="90" y="67"/>
                    </a:lnTo>
                    <a:lnTo>
                      <a:pt x="18" y="67"/>
                    </a:lnTo>
                    <a:lnTo>
                      <a:pt x="18" y="99"/>
                    </a:lnTo>
                    <a:lnTo>
                      <a:pt x="107" y="99"/>
                    </a:lnTo>
                    <a:lnTo>
                      <a:pt x="107" y="116"/>
                    </a:lnTo>
                    <a:lnTo>
                      <a:pt x="0" y="116"/>
                    </a:lnTo>
                    <a:lnTo>
                      <a:pt x="0" y="0"/>
                    </a:lnTo>
                    <a:lnTo>
                      <a:pt x="107" y="0"/>
                    </a:lnTo>
                    <a:lnTo>
                      <a:pt x="107" y="1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" name="Freeform 70"/>
              <p:cNvSpPr>
                <a:spLocks noEditPoints="1"/>
              </p:cNvSpPr>
              <p:nvPr/>
            </p:nvSpPr>
            <p:spPr bwMode="auto">
              <a:xfrm>
                <a:off x="5849938" y="4759325"/>
                <a:ext cx="233363" cy="184150"/>
              </a:xfrm>
              <a:custGeom>
                <a:avLst/>
                <a:gdLst>
                  <a:gd name="T0" fmla="*/ 689 w 1123"/>
                  <a:gd name="T1" fmla="*/ 0 h 890"/>
                  <a:gd name="T2" fmla="*/ 864 w 1123"/>
                  <a:gd name="T3" fmla="*/ 160 h 890"/>
                  <a:gd name="T4" fmla="*/ 1123 w 1123"/>
                  <a:gd name="T5" fmla="*/ 890 h 890"/>
                  <a:gd name="T6" fmla="*/ 983 w 1123"/>
                  <a:gd name="T7" fmla="*/ 890 h 890"/>
                  <a:gd name="T8" fmla="*/ 866 w 1123"/>
                  <a:gd name="T9" fmla="*/ 578 h 890"/>
                  <a:gd name="T10" fmla="*/ 248 w 1123"/>
                  <a:gd name="T11" fmla="*/ 578 h 890"/>
                  <a:gd name="T12" fmla="*/ 134 w 1123"/>
                  <a:gd name="T13" fmla="*/ 890 h 890"/>
                  <a:gd name="T14" fmla="*/ 0 w 1123"/>
                  <a:gd name="T15" fmla="*/ 890 h 890"/>
                  <a:gd name="T16" fmla="*/ 269 w 1123"/>
                  <a:gd name="T17" fmla="*/ 160 h 890"/>
                  <a:gd name="T18" fmla="*/ 430 w 1123"/>
                  <a:gd name="T19" fmla="*/ 0 h 890"/>
                  <a:gd name="T20" fmla="*/ 689 w 1123"/>
                  <a:gd name="T21" fmla="*/ 0 h 890"/>
                  <a:gd name="T22" fmla="*/ 827 w 1123"/>
                  <a:gd name="T23" fmla="*/ 445 h 890"/>
                  <a:gd name="T24" fmla="*/ 716 w 1123"/>
                  <a:gd name="T25" fmla="*/ 160 h 890"/>
                  <a:gd name="T26" fmla="*/ 689 w 1123"/>
                  <a:gd name="T27" fmla="*/ 133 h 890"/>
                  <a:gd name="T28" fmla="*/ 430 w 1123"/>
                  <a:gd name="T29" fmla="*/ 133 h 890"/>
                  <a:gd name="T30" fmla="*/ 403 w 1123"/>
                  <a:gd name="T31" fmla="*/ 160 h 890"/>
                  <a:gd name="T32" fmla="*/ 296 w 1123"/>
                  <a:gd name="T33" fmla="*/ 445 h 890"/>
                  <a:gd name="T34" fmla="*/ 827 w 1123"/>
                  <a:gd name="T35" fmla="*/ 445 h 8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123" h="890">
                    <a:moveTo>
                      <a:pt x="689" y="0"/>
                    </a:moveTo>
                    <a:cubicBezTo>
                      <a:pt x="778" y="0"/>
                      <a:pt x="830" y="68"/>
                      <a:pt x="864" y="160"/>
                    </a:cubicBezTo>
                    <a:cubicBezTo>
                      <a:pt x="1123" y="890"/>
                      <a:pt x="1123" y="890"/>
                      <a:pt x="1123" y="890"/>
                    </a:cubicBezTo>
                    <a:cubicBezTo>
                      <a:pt x="983" y="890"/>
                      <a:pt x="983" y="890"/>
                      <a:pt x="983" y="890"/>
                    </a:cubicBezTo>
                    <a:cubicBezTo>
                      <a:pt x="866" y="578"/>
                      <a:pt x="866" y="578"/>
                      <a:pt x="866" y="578"/>
                    </a:cubicBezTo>
                    <a:cubicBezTo>
                      <a:pt x="248" y="578"/>
                      <a:pt x="248" y="578"/>
                      <a:pt x="248" y="578"/>
                    </a:cubicBezTo>
                    <a:cubicBezTo>
                      <a:pt x="134" y="890"/>
                      <a:pt x="134" y="890"/>
                      <a:pt x="134" y="890"/>
                    </a:cubicBezTo>
                    <a:cubicBezTo>
                      <a:pt x="0" y="890"/>
                      <a:pt x="0" y="890"/>
                      <a:pt x="0" y="890"/>
                    </a:cubicBezTo>
                    <a:cubicBezTo>
                      <a:pt x="269" y="160"/>
                      <a:pt x="269" y="160"/>
                      <a:pt x="269" y="160"/>
                    </a:cubicBezTo>
                    <a:cubicBezTo>
                      <a:pt x="303" y="61"/>
                      <a:pt x="341" y="0"/>
                      <a:pt x="430" y="0"/>
                    </a:cubicBezTo>
                    <a:lnTo>
                      <a:pt x="689" y="0"/>
                    </a:lnTo>
                    <a:close/>
                    <a:moveTo>
                      <a:pt x="827" y="445"/>
                    </a:moveTo>
                    <a:cubicBezTo>
                      <a:pt x="716" y="160"/>
                      <a:pt x="716" y="160"/>
                      <a:pt x="716" y="160"/>
                    </a:cubicBezTo>
                    <a:cubicBezTo>
                      <a:pt x="710" y="143"/>
                      <a:pt x="704" y="133"/>
                      <a:pt x="689" y="133"/>
                    </a:cubicBezTo>
                    <a:cubicBezTo>
                      <a:pt x="430" y="133"/>
                      <a:pt x="430" y="133"/>
                      <a:pt x="430" y="133"/>
                    </a:cubicBezTo>
                    <a:cubicBezTo>
                      <a:pt x="415" y="133"/>
                      <a:pt x="411" y="141"/>
                      <a:pt x="403" y="160"/>
                    </a:cubicBezTo>
                    <a:cubicBezTo>
                      <a:pt x="296" y="445"/>
                      <a:pt x="296" y="445"/>
                      <a:pt x="296" y="445"/>
                    </a:cubicBezTo>
                    <a:lnTo>
                      <a:pt x="827" y="44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6370638" y="4759325"/>
                <a:ext cx="185738" cy="184150"/>
              </a:xfrm>
              <a:custGeom>
                <a:avLst/>
                <a:gdLst>
                  <a:gd name="T0" fmla="*/ 160 w 888"/>
                  <a:gd name="T1" fmla="*/ 133 h 890"/>
                  <a:gd name="T2" fmla="*/ 133 w 888"/>
                  <a:gd name="T3" fmla="*/ 160 h 890"/>
                  <a:gd name="T4" fmla="*/ 133 w 888"/>
                  <a:gd name="T5" fmla="*/ 729 h 890"/>
                  <a:gd name="T6" fmla="*/ 160 w 888"/>
                  <a:gd name="T7" fmla="*/ 756 h 890"/>
                  <a:gd name="T8" fmla="*/ 888 w 888"/>
                  <a:gd name="T9" fmla="*/ 756 h 890"/>
                  <a:gd name="T10" fmla="*/ 888 w 888"/>
                  <a:gd name="T11" fmla="*/ 890 h 890"/>
                  <a:gd name="T12" fmla="*/ 160 w 888"/>
                  <a:gd name="T13" fmla="*/ 890 h 890"/>
                  <a:gd name="T14" fmla="*/ 0 w 888"/>
                  <a:gd name="T15" fmla="*/ 729 h 890"/>
                  <a:gd name="T16" fmla="*/ 0 w 888"/>
                  <a:gd name="T17" fmla="*/ 160 h 890"/>
                  <a:gd name="T18" fmla="*/ 160 w 888"/>
                  <a:gd name="T19" fmla="*/ 0 h 890"/>
                  <a:gd name="T20" fmla="*/ 888 w 888"/>
                  <a:gd name="T21" fmla="*/ 0 h 890"/>
                  <a:gd name="T22" fmla="*/ 888 w 888"/>
                  <a:gd name="T23" fmla="*/ 133 h 890"/>
                  <a:gd name="T24" fmla="*/ 160 w 888"/>
                  <a:gd name="T25" fmla="*/ 133 h 8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88" h="890">
                    <a:moveTo>
                      <a:pt x="160" y="133"/>
                    </a:moveTo>
                    <a:cubicBezTo>
                      <a:pt x="146" y="133"/>
                      <a:pt x="133" y="146"/>
                      <a:pt x="133" y="160"/>
                    </a:cubicBezTo>
                    <a:cubicBezTo>
                      <a:pt x="133" y="729"/>
                      <a:pt x="133" y="729"/>
                      <a:pt x="133" y="729"/>
                    </a:cubicBezTo>
                    <a:cubicBezTo>
                      <a:pt x="133" y="744"/>
                      <a:pt x="146" y="756"/>
                      <a:pt x="160" y="756"/>
                    </a:cubicBezTo>
                    <a:cubicBezTo>
                      <a:pt x="888" y="756"/>
                      <a:pt x="888" y="756"/>
                      <a:pt x="888" y="756"/>
                    </a:cubicBezTo>
                    <a:cubicBezTo>
                      <a:pt x="888" y="890"/>
                      <a:pt x="888" y="890"/>
                      <a:pt x="888" y="890"/>
                    </a:cubicBezTo>
                    <a:cubicBezTo>
                      <a:pt x="160" y="890"/>
                      <a:pt x="160" y="890"/>
                      <a:pt x="160" y="890"/>
                    </a:cubicBezTo>
                    <a:cubicBezTo>
                      <a:pt x="72" y="890"/>
                      <a:pt x="0" y="818"/>
                      <a:pt x="0" y="729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71"/>
                      <a:pt x="72" y="0"/>
                      <a:pt x="160" y="0"/>
                    </a:cubicBezTo>
                    <a:cubicBezTo>
                      <a:pt x="888" y="0"/>
                      <a:pt x="888" y="0"/>
                      <a:pt x="888" y="0"/>
                    </a:cubicBezTo>
                    <a:cubicBezTo>
                      <a:pt x="888" y="133"/>
                      <a:pt x="888" y="133"/>
                      <a:pt x="888" y="133"/>
                    </a:cubicBezTo>
                    <a:lnTo>
                      <a:pt x="160" y="13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4" name="Freeform 72"/>
              <p:cNvSpPr>
                <a:spLocks/>
              </p:cNvSpPr>
              <p:nvPr/>
            </p:nvSpPr>
            <p:spPr bwMode="auto">
              <a:xfrm>
                <a:off x="6610350" y="4759325"/>
                <a:ext cx="188913" cy="184150"/>
              </a:xfrm>
              <a:custGeom>
                <a:avLst/>
                <a:gdLst>
                  <a:gd name="T0" fmla="*/ 119 w 119"/>
                  <a:gd name="T1" fmla="*/ 0 h 116"/>
                  <a:gd name="T2" fmla="*/ 119 w 119"/>
                  <a:gd name="T3" fmla="*/ 116 h 116"/>
                  <a:gd name="T4" fmla="*/ 102 w 119"/>
                  <a:gd name="T5" fmla="*/ 116 h 116"/>
                  <a:gd name="T6" fmla="*/ 102 w 119"/>
                  <a:gd name="T7" fmla="*/ 67 h 116"/>
                  <a:gd name="T8" fmla="*/ 17 w 119"/>
                  <a:gd name="T9" fmla="*/ 67 h 116"/>
                  <a:gd name="T10" fmla="*/ 17 w 119"/>
                  <a:gd name="T11" fmla="*/ 116 h 116"/>
                  <a:gd name="T12" fmla="*/ 0 w 119"/>
                  <a:gd name="T13" fmla="*/ 116 h 116"/>
                  <a:gd name="T14" fmla="*/ 0 w 119"/>
                  <a:gd name="T15" fmla="*/ 0 h 116"/>
                  <a:gd name="T16" fmla="*/ 17 w 119"/>
                  <a:gd name="T17" fmla="*/ 0 h 116"/>
                  <a:gd name="T18" fmla="*/ 17 w 119"/>
                  <a:gd name="T19" fmla="*/ 49 h 116"/>
                  <a:gd name="T20" fmla="*/ 102 w 119"/>
                  <a:gd name="T21" fmla="*/ 49 h 116"/>
                  <a:gd name="T22" fmla="*/ 102 w 119"/>
                  <a:gd name="T23" fmla="*/ 0 h 116"/>
                  <a:gd name="T24" fmla="*/ 119 w 119"/>
                  <a:gd name="T25" fmla="*/ 0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9" h="116">
                    <a:moveTo>
                      <a:pt x="119" y="0"/>
                    </a:moveTo>
                    <a:lnTo>
                      <a:pt x="119" y="116"/>
                    </a:lnTo>
                    <a:lnTo>
                      <a:pt x="102" y="116"/>
                    </a:lnTo>
                    <a:lnTo>
                      <a:pt x="102" y="67"/>
                    </a:lnTo>
                    <a:lnTo>
                      <a:pt x="17" y="67"/>
                    </a:lnTo>
                    <a:lnTo>
                      <a:pt x="17" y="116"/>
                    </a:lnTo>
                    <a:lnTo>
                      <a:pt x="0" y="116"/>
                    </a:lnTo>
                    <a:lnTo>
                      <a:pt x="0" y="0"/>
                    </a:lnTo>
                    <a:lnTo>
                      <a:pt x="17" y="0"/>
                    </a:lnTo>
                    <a:lnTo>
                      <a:pt x="17" y="49"/>
                    </a:lnTo>
                    <a:lnTo>
                      <a:pt x="102" y="49"/>
                    </a:lnTo>
                    <a:lnTo>
                      <a:pt x="102" y="0"/>
                    </a:lnTo>
                    <a:lnTo>
                      <a:pt x="119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5" name="Freeform 73"/>
              <p:cNvSpPr>
                <a:spLocks noEditPoints="1"/>
              </p:cNvSpPr>
              <p:nvPr/>
            </p:nvSpPr>
            <p:spPr bwMode="auto">
              <a:xfrm>
                <a:off x="4525963" y="4759325"/>
                <a:ext cx="217488" cy="185738"/>
              </a:xfrm>
              <a:custGeom>
                <a:avLst/>
                <a:gdLst>
                  <a:gd name="T0" fmla="*/ 1048 w 1048"/>
                  <a:gd name="T1" fmla="*/ 758 h 891"/>
                  <a:gd name="T2" fmla="*/ 891 w 1048"/>
                  <a:gd name="T3" fmla="*/ 660 h 891"/>
                  <a:gd name="T4" fmla="*/ 891 w 1048"/>
                  <a:gd name="T5" fmla="*/ 405 h 891"/>
                  <a:gd name="T6" fmla="*/ 757 w 1048"/>
                  <a:gd name="T7" fmla="*/ 405 h 891"/>
                  <a:gd name="T8" fmla="*/ 757 w 1048"/>
                  <a:gd name="T9" fmla="*/ 576 h 891"/>
                  <a:gd name="T10" fmla="*/ 267 w 1048"/>
                  <a:gd name="T11" fmla="*/ 269 h 891"/>
                  <a:gd name="T12" fmla="*/ 264 w 1048"/>
                  <a:gd name="T13" fmla="*/ 267 h 891"/>
                  <a:gd name="T14" fmla="*/ 250 w 1048"/>
                  <a:gd name="T15" fmla="*/ 244 h 891"/>
                  <a:gd name="T16" fmla="*/ 250 w 1048"/>
                  <a:gd name="T17" fmla="*/ 162 h 891"/>
                  <a:gd name="T18" fmla="*/ 277 w 1048"/>
                  <a:gd name="T19" fmla="*/ 135 h 891"/>
                  <a:gd name="T20" fmla="*/ 606 w 1048"/>
                  <a:gd name="T21" fmla="*/ 135 h 891"/>
                  <a:gd name="T22" fmla="*/ 633 w 1048"/>
                  <a:gd name="T23" fmla="*/ 162 h 891"/>
                  <a:gd name="T24" fmla="*/ 633 w 1048"/>
                  <a:gd name="T25" fmla="*/ 221 h 891"/>
                  <a:gd name="T26" fmla="*/ 767 w 1048"/>
                  <a:gd name="T27" fmla="*/ 221 h 891"/>
                  <a:gd name="T28" fmla="*/ 767 w 1048"/>
                  <a:gd name="T29" fmla="*/ 134 h 891"/>
                  <a:gd name="T30" fmla="*/ 606 w 1048"/>
                  <a:gd name="T31" fmla="*/ 0 h 891"/>
                  <a:gd name="T32" fmla="*/ 277 w 1048"/>
                  <a:gd name="T33" fmla="*/ 0 h 891"/>
                  <a:gd name="T34" fmla="*/ 117 w 1048"/>
                  <a:gd name="T35" fmla="*/ 161 h 891"/>
                  <a:gd name="T36" fmla="*/ 117 w 1048"/>
                  <a:gd name="T37" fmla="*/ 261 h 891"/>
                  <a:gd name="T38" fmla="*/ 186 w 1048"/>
                  <a:gd name="T39" fmla="*/ 348 h 891"/>
                  <a:gd name="T40" fmla="*/ 161 w 1048"/>
                  <a:gd name="T41" fmla="*/ 348 h 891"/>
                  <a:gd name="T42" fmla="*/ 0 w 1048"/>
                  <a:gd name="T43" fmla="*/ 464 h 891"/>
                  <a:gd name="T44" fmla="*/ 0 w 1048"/>
                  <a:gd name="T45" fmla="*/ 730 h 891"/>
                  <a:gd name="T46" fmla="*/ 161 w 1048"/>
                  <a:gd name="T47" fmla="*/ 891 h 891"/>
                  <a:gd name="T48" fmla="*/ 730 w 1048"/>
                  <a:gd name="T49" fmla="*/ 891 h 891"/>
                  <a:gd name="T50" fmla="*/ 881 w 1048"/>
                  <a:gd name="T51" fmla="*/ 786 h 891"/>
                  <a:gd name="T52" fmla="*/ 881 w 1048"/>
                  <a:gd name="T53" fmla="*/ 786 h 891"/>
                  <a:gd name="T54" fmla="*/ 1048 w 1048"/>
                  <a:gd name="T55" fmla="*/ 891 h 891"/>
                  <a:gd name="T56" fmla="*/ 1048 w 1048"/>
                  <a:gd name="T57" fmla="*/ 758 h 891"/>
                  <a:gd name="T58" fmla="*/ 757 w 1048"/>
                  <a:gd name="T59" fmla="*/ 730 h 891"/>
                  <a:gd name="T60" fmla="*/ 730 w 1048"/>
                  <a:gd name="T61" fmla="*/ 757 h 891"/>
                  <a:gd name="T62" fmla="*/ 161 w 1048"/>
                  <a:gd name="T63" fmla="*/ 757 h 891"/>
                  <a:gd name="T64" fmla="*/ 134 w 1048"/>
                  <a:gd name="T65" fmla="*/ 730 h 891"/>
                  <a:gd name="T66" fmla="*/ 134 w 1048"/>
                  <a:gd name="T67" fmla="*/ 464 h 891"/>
                  <a:gd name="T68" fmla="*/ 136 w 1048"/>
                  <a:gd name="T69" fmla="*/ 453 h 891"/>
                  <a:gd name="T70" fmla="*/ 167 w 1048"/>
                  <a:gd name="T71" fmla="*/ 437 h 891"/>
                  <a:gd name="T72" fmla="*/ 233 w 1048"/>
                  <a:gd name="T73" fmla="*/ 437 h 891"/>
                  <a:gd name="T74" fmla="*/ 329 w 1048"/>
                  <a:gd name="T75" fmla="*/ 437 h 891"/>
                  <a:gd name="T76" fmla="*/ 757 w 1048"/>
                  <a:gd name="T77" fmla="*/ 707 h 891"/>
                  <a:gd name="T78" fmla="*/ 757 w 1048"/>
                  <a:gd name="T79" fmla="*/ 730 h 8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048" h="891">
                    <a:moveTo>
                      <a:pt x="1048" y="758"/>
                    </a:moveTo>
                    <a:cubicBezTo>
                      <a:pt x="891" y="660"/>
                      <a:pt x="891" y="660"/>
                      <a:pt x="891" y="660"/>
                    </a:cubicBezTo>
                    <a:cubicBezTo>
                      <a:pt x="891" y="405"/>
                      <a:pt x="891" y="405"/>
                      <a:pt x="891" y="405"/>
                    </a:cubicBezTo>
                    <a:cubicBezTo>
                      <a:pt x="757" y="405"/>
                      <a:pt x="757" y="405"/>
                      <a:pt x="757" y="405"/>
                    </a:cubicBezTo>
                    <a:cubicBezTo>
                      <a:pt x="757" y="576"/>
                      <a:pt x="757" y="576"/>
                      <a:pt x="757" y="576"/>
                    </a:cubicBezTo>
                    <a:cubicBezTo>
                      <a:pt x="757" y="576"/>
                      <a:pt x="270" y="270"/>
                      <a:pt x="267" y="269"/>
                    </a:cubicBezTo>
                    <a:cubicBezTo>
                      <a:pt x="264" y="267"/>
                      <a:pt x="264" y="267"/>
                      <a:pt x="264" y="267"/>
                    </a:cubicBezTo>
                    <a:cubicBezTo>
                      <a:pt x="256" y="263"/>
                      <a:pt x="250" y="254"/>
                      <a:pt x="250" y="244"/>
                    </a:cubicBezTo>
                    <a:cubicBezTo>
                      <a:pt x="250" y="162"/>
                      <a:pt x="250" y="162"/>
                      <a:pt x="250" y="162"/>
                    </a:cubicBezTo>
                    <a:cubicBezTo>
                      <a:pt x="250" y="147"/>
                      <a:pt x="262" y="135"/>
                      <a:pt x="277" y="135"/>
                    </a:cubicBezTo>
                    <a:cubicBezTo>
                      <a:pt x="606" y="135"/>
                      <a:pt x="606" y="135"/>
                      <a:pt x="606" y="135"/>
                    </a:cubicBezTo>
                    <a:cubicBezTo>
                      <a:pt x="621" y="135"/>
                      <a:pt x="633" y="147"/>
                      <a:pt x="633" y="162"/>
                    </a:cubicBezTo>
                    <a:cubicBezTo>
                      <a:pt x="633" y="221"/>
                      <a:pt x="633" y="221"/>
                      <a:pt x="633" y="221"/>
                    </a:cubicBezTo>
                    <a:cubicBezTo>
                      <a:pt x="767" y="221"/>
                      <a:pt x="767" y="221"/>
                      <a:pt x="767" y="221"/>
                    </a:cubicBezTo>
                    <a:cubicBezTo>
                      <a:pt x="767" y="134"/>
                      <a:pt x="767" y="134"/>
                      <a:pt x="767" y="134"/>
                    </a:cubicBezTo>
                    <a:cubicBezTo>
                      <a:pt x="753" y="58"/>
                      <a:pt x="685" y="0"/>
                      <a:pt x="606" y="0"/>
                    </a:cubicBezTo>
                    <a:cubicBezTo>
                      <a:pt x="277" y="0"/>
                      <a:pt x="277" y="0"/>
                      <a:pt x="277" y="0"/>
                    </a:cubicBezTo>
                    <a:cubicBezTo>
                      <a:pt x="188" y="0"/>
                      <a:pt x="117" y="72"/>
                      <a:pt x="117" y="161"/>
                    </a:cubicBezTo>
                    <a:cubicBezTo>
                      <a:pt x="117" y="161"/>
                      <a:pt x="117" y="261"/>
                      <a:pt x="117" y="261"/>
                    </a:cubicBezTo>
                    <a:cubicBezTo>
                      <a:pt x="121" y="307"/>
                      <a:pt x="142" y="323"/>
                      <a:pt x="186" y="348"/>
                    </a:cubicBezTo>
                    <a:cubicBezTo>
                      <a:pt x="161" y="348"/>
                      <a:pt x="161" y="348"/>
                      <a:pt x="161" y="348"/>
                    </a:cubicBezTo>
                    <a:cubicBezTo>
                      <a:pt x="72" y="348"/>
                      <a:pt x="0" y="374"/>
                      <a:pt x="0" y="464"/>
                    </a:cubicBezTo>
                    <a:cubicBezTo>
                      <a:pt x="0" y="730"/>
                      <a:pt x="0" y="730"/>
                      <a:pt x="0" y="730"/>
                    </a:cubicBezTo>
                    <a:cubicBezTo>
                      <a:pt x="0" y="819"/>
                      <a:pt x="72" y="891"/>
                      <a:pt x="161" y="891"/>
                    </a:cubicBezTo>
                    <a:cubicBezTo>
                      <a:pt x="730" y="891"/>
                      <a:pt x="730" y="891"/>
                      <a:pt x="730" y="891"/>
                    </a:cubicBezTo>
                    <a:cubicBezTo>
                      <a:pt x="799" y="891"/>
                      <a:pt x="858" y="847"/>
                      <a:pt x="881" y="786"/>
                    </a:cubicBezTo>
                    <a:cubicBezTo>
                      <a:pt x="881" y="786"/>
                      <a:pt x="881" y="786"/>
                      <a:pt x="881" y="786"/>
                    </a:cubicBezTo>
                    <a:cubicBezTo>
                      <a:pt x="1048" y="891"/>
                      <a:pt x="1048" y="891"/>
                      <a:pt x="1048" y="891"/>
                    </a:cubicBezTo>
                    <a:lnTo>
                      <a:pt x="1048" y="758"/>
                    </a:lnTo>
                    <a:close/>
                    <a:moveTo>
                      <a:pt x="757" y="730"/>
                    </a:moveTo>
                    <a:cubicBezTo>
                      <a:pt x="757" y="745"/>
                      <a:pt x="745" y="757"/>
                      <a:pt x="730" y="757"/>
                    </a:cubicBezTo>
                    <a:cubicBezTo>
                      <a:pt x="161" y="757"/>
                      <a:pt x="161" y="757"/>
                      <a:pt x="161" y="757"/>
                    </a:cubicBezTo>
                    <a:cubicBezTo>
                      <a:pt x="146" y="757"/>
                      <a:pt x="134" y="745"/>
                      <a:pt x="134" y="730"/>
                    </a:cubicBezTo>
                    <a:cubicBezTo>
                      <a:pt x="134" y="464"/>
                      <a:pt x="134" y="464"/>
                      <a:pt x="134" y="464"/>
                    </a:cubicBezTo>
                    <a:cubicBezTo>
                      <a:pt x="134" y="460"/>
                      <a:pt x="135" y="457"/>
                      <a:pt x="136" y="453"/>
                    </a:cubicBezTo>
                    <a:cubicBezTo>
                      <a:pt x="140" y="444"/>
                      <a:pt x="151" y="437"/>
                      <a:pt x="167" y="437"/>
                    </a:cubicBezTo>
                    <a:cubicBezTo>
                      <a:pt x="233" y="437"/>
                      <a:pt x="233" y="437"/>
                      <a:pt x="233" y="437"/>
                    </a:cubicBezTo>
                    <a:cubicBezTo>
                      <a:pt x="329" y="437"/>
                      <a:pt x="329" y="437"/>
                      <a:pt x="329" y="437"/>
                    </a:cubicBezTo>
                    <a:cubicBezTo>
                      <a:pt x="757" y="707"/>
                      <a:pt x="757" y="707"/>
                      <a:pt x="757" y="707"/>
                    </a:cubicBezTo>
                    <a:lnTo>
                      <a:pt x="757" y="73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6" name="Line 74"/>
              <p:cNvSpPr>
                <a:spLocks noChangeShapeType="1"/>
              </p:cNvSpPr>
              <p:nvPr/>
            </p:nvSpPr>
            <p:spPr bwMode="auto">
              <a:xfrm>
                <a:off x="1216025" y="5187950"/>
                <a:ext cx="0" cy="0"/>
              </a:xfrm>
              <a:prstGeom prst="lin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7" name="Line 75"/>
              <p:cNvSpPr>
                <a:spLocks noChangeShapeType="1"/>
              </p:cNvSpPr>
              <p:nvPr/>
            </p:nvSpPr>
            <p:spPr bwMode="auto">
              <a:xfrm>
                <a:off x="1216025" y="5187950"/>
                <a:ext cx="0" cy="0"/>
              </a:xfrm>
              <a:prstGeom prst="lin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cxnSp>
          <p:nvCxnSpPr>
            <p:cNvPr id="68" name="Rechte verbindingslijn 67"/>
            <p:cNvCxnSpPr/>
            <p:nvPr/>
          </p:nvCxnSpPr>
          <p:spPr>
            <a:xfrm>
              <a:off x="720000" y="6948000"/>
              <a:ext cx="6552000" cy="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DB235522-FC65-83EE-0816-949359092EA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0053" y="154482"/>
            <a:ext cx="2158406" cy="20214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40380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ep 3"/>
          <p:cNvGrpSpPr/>
          <p:nvPr/>
        </p:nvGrpSpPr>
        <p:grpSpPr>
          <a:xfrm>
            <a:off x="619405" y="623076"/>
            <a:ext cx="6687689" cy="9447247"/>
            <a:chOff x="642851" y="524753"/>
            <a:chExt cx="6687689" cy="9447247"/>
          </a:xfrm>
        </p:grpSpPr>
        <p:cxnSp>
          <p:nvCxnSpPr>
            <p:cNvPr id="2" name="Rechte verbindingslijn 1"/>
            <p:cNvCxnSpPr/>
            <p:nvPr/>
          </p:nvCxnSpPr>
          <p:spPr>
            <a:xfrm>
              <a:off x="642851" y="7707167"/>
              <a:ext cx="655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Rechte verbindingslijn 2"/>
            <p:cNvCxnSpPr/>
            <p:nvPr/>
          </p:nvCxnSpPr>
          <p:spPr>
            <a:xfrm>
              <a:off x="720000" y="9972000"/>
              <a:ext cx="655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kstvak 29"/>
            <p:cNvSpPr txBox="1"/>
            <p:nvPr/>
          </p:nvSpPr>
          <p:spPr>
            <a:xfrm>
              <a:off x="778540" y="524753"/>
              <a:ext cx="6552000" cy="880735"/>
            </a:xfrm>
            <a:prstGeom prst="rect">
              <a:avLst/>
            </a:prstGeom>
            <a:noFill/>
          </p:spPr>
          <p:txBody>
            <a:bodyPr wrap="square" lIns="0" rIns="0" rtlCol="0">
              <a:noAutofit/>
            </a:bodyPr>
            <a:lstStyle/>
            <a:p>
              <a:pPr algn="ctr"/>
              <a:r>
                <a:rPr lang="en-US" sz="3400" dirty="0">
                  <a:solidFill>
                    <a:schemeClr val="tx2"/>
                  </a:solidFill>
                  <a:latin typeface="+mj-lt"/>
                </a:rPr>
                <a:t>Euroresidue Grants</a:t>
              </a:r>
              <a:endParaRPr lang="nl-NL" sz="3400" dirty="0">
                <a:solidFill>
                  <a:schemeClr val="tx2"/>
                </a:solidFill>
                <a:latin typeface="+mj-lt"/>
              </a:endParaRPr>
            </a:p>
          </p:txBody>
        </p:sp>
        <p:sp>
          <p:nvSpPr>
            <p:cNvPr id="31" name="Tekstvak 30"/>
            <p:cNvSpPr txBox="1"/>
            <p:nvPr/>
          </p:nvSpPr>
          <p:spPr>
            <a:xfrm>
              <a:off x="779933" y="1306212"/>
              <a:ext cx="6372000" cy="2451953"/>
            </a:xfrm>
            <a:prstGeom prst="rect">
              <a:avLst/>
            </a:prstGeom>
            <a:noFill/>
          </p:spPr>
          <p:txBody>
            <a:bodyPr wrap="square" lIns="0" rIns="0" rtlCol="0">
              <a:noAutofit/>
            </a:bodyPr>
            <a:lstStyle/>
            <a:p>
              <a:pPr algn="just"/>
              <a:r>
                <a:rPr lang="nl-NL" sz="1600" dirty="0">
                  <a:solidFill>
                    <a:schemeClr val="accent6"/>
                  </a:solidFill>
                  <a:latin typeface="Verdana" pitchFamily="34" charset="0"/>
                </a:rPr>
                <a:t>The </a:t>
              </a:r>
              <a:r>
                <a:rPr lang="nl-NL" sz="1600" dirty="0" err="1">
                  <a:solidFill>
                    <a:schemeClr val="accent6"/>
                  </a:solidFill>
                  <a:latin typeface="Verdana" pitchFamily="34" charset="0"/>
                </a:rPr>
                <a:t>former</a:t>
              </a:r>
              <a:r>
                <a:rPr lang="nl-NL" sz="1600" dirty="0">
                  <a:solidFill>
                    <a:schemeClr val="accent6"/>
                  </a:solidFill>
                  <a:latin typeface="Verdana" pitchFamily="34" charset="0"/>
                </a:rPr>
                <a:t> Euroresidue foundation has made </a:t>
              </a:r>
              <a:r>
                <a:rPr lang="nl-NL" sz="1600" dirty="0" err="1">
                  <a:solidFill>
                    <a:schemeClr val="accent6"/>
                  </a:solidFill>
                  <a:latin typeface="Verdana" pitchFamily="34" charset="0"/>
                </a:rPr>
                <a:t>available</a:t>
              </a:r>
              <a:r>
                <a:rPr lang="nl-NL" sz="1600" dirty="0">
                  <a:solidFill>
                    <a:schemeClr val="accent6"/>
                  </a:solidFill>
                  <a:latin typeface="Verdana" pitchFamily="34" charset="0"/>
                </a:rPr>
                <a:t> a </a:t>
              </a:r>
              <a:r>
                <a:rPr lang="nl-NL" sz="1600" dirty="0" err="1">
                  <a:solidFill>
                    <a:schemeClr val="accent6"/>
                  </a:solidFill>
                  <a:latin typeface="Verdana" pitchFamily="34" charset="0"/>
                </a:rPr>
                <a:t>one</a:t>
              </a:r>
              <a:r>
                <a:rPr lang="nl-NL" sz="1600" dirty="0">
                  <a:solidFill>
                    <a:schemeClr val="accent6"/>
                  </a:solidFill>
                  <a:latin typeface="Verdana" pitchFamily="34" charset="0"/>
                </a:rPr>
                <a:t> time </a:t>
              </a:r>
              <a:r>
                <a:rPr lang="nl-NL" sz="1600" dirty="0" err="1">
                  <a:solidFill>
                    <a:schemeClr val="accent6"/>
                  </a:solidFill>
                  <a:latin typeface="Verdana" pitchFamily="34" charset="0"/>
                </a:rPr>
                <a:t>funding</a:t>
              </a:r>
              <a:r>
                <a:rPr lang="nl-NL" sz="1600" dirty="0">
                  <a:solidFill>
                    <a:schemeClr val="accent6"/>
                  </a:solidFill>
                  <a:latin typeface="Verdana" pitchFamily="34" charset="0"/>
                </a:rPr>
                <a:t> to </a:t>
              </a:r>
              <a:r>
                <a:rPr lang="nl-NL" sz="1600" dirty="0" err="1">
                  <a:solidFill>
                    <a:schemeClr val="accent6"/>
                  </a:solidFill>
                  <a:latin typeface="Verdana" pitchFamily="34" charset="0"/>
                </a:rPr>
                <a:t>contribute</a:t>
              </a:r>
              <a:r>
                <a:rPr lang="nl-NL" sz="1600" dirty="0">
                  <a:solidFill>
                    <a:schemeClr val="accent6"/>
                  </a:solidFill>
                  <a:latin typeface="Verdana" pitchFamily="34" charset="0"/>
                </a:rPr>
                <a:t> to </a:t>
              </a:r>
              <a:r>
                <a:rPr lang="nl-NL" sz="1600" dirty="0" err="1">
                  <a:solidFill>
                    <a:schemeClr val="accent6"/>
                  </a:solidFill>
                  <a:latin typeface="Verdana" pitchFamily="34" charset="0"/>
                </a:rPr>
                <a:t>the</a:t>
              </a:r>
              <a:r>
                <a:rPr lang="nl-NL" sz="1600" dirty="0">
                  <a:solidFill>
                    <a:schemeClr val="accent6"/>
                  </a:solidFill>
                  <a:latin typeface="Verdana" pitchFamily="34" charset="0"/>
                </a:rPr>
                <a:t> </a:t>
              </a:r>
              <a:r>
                <a:rPr lang="nl-NL" sz="1600" dirty="0" err="1">
                  <a:solidFill>
                    <a:schemeClr val="accent6"/>
                  </a:solidFill>
                  <a:latin typeface="Verdana" pitchFamily="34" charset="0"/>
                </a:rPr>
                <a:t>workfield</a:t>
              </a:r>
              <a:r>
                <a:rPr lang="nl-NL" sz="1600" dirty="0">
                  <a:solidFill>
                    <a:schemeClr val="accent6"/>
                  </a:solidFill>
                  <a:latin typeface="Verdana" pitchFamily="34" charset="0"/>
                </a:rPr>
                <a:t> of </a:t>
              </a:r>
              <a:r>
                <a:rPr lang="nl-NL" sz="1600" dirty="0" err="1">
                  <a:solidFill>
                    <a:schemeClr val="accent6"/>
                  </a:solidFill>
                  <a:latin typeface="Verdana" pitchFamily="34" charset="0"/>
                </a:rPr>
                <a:t>Foodsafety</a:t>
              </a:r>
              <a:r>
                <a:rPr lang="nl-NL" sz="1600" dirty="0">
                  <a:solidFill>
                    <a:schemeClr val="accent6"/>
                  </a:solidFill>
                  <a:latin typeface="Verdana" pitchFamily="34" charset="0"/>
                </a:rPr>
                <a:t> for </a:t>
              </a:r>
              <a:r>
                <a:rPr lang="nl-NL" sz="1600" dirty="0" err="1">
                  <a:solidFill>
                    <a:schemeClr val="accent6"/>
                  </a:solidFill>
                  <a:latin typeface="Verdana" pitchFamily="34" charset="0"/>
                </a:rPr>
                <a:t>the</a:t>
              </a:r>
              <a:r>
                <a:rPr lang="nl-NL" sz="1600" dirty="0">
                  <a:solidFill>
                    <a:schemeClr val="accent6"/>
                  </a:solidFill>
                  <a:latin typeface="Verdana" pitchFamily="34" charset="0"/>
                </a:rPr>
                <a:t> </a:t>
              </a:r>
              <a:r>
                <a:rPr lang="nl-NL" sz="1600" dirty="0" err="1">
                  <a:solidFill>
                    <a:schemeClr val="accent6"/>
                  </a:solidFill>
                  <a:latin typeface="Verdana" pitchFamily="34" charset="0"/>
                </a:rPr>
                <a:t>following</a:t>
              </a:r>
              <a:r>
                <a:rPr lang="nl-NL" sz="1600" dirty="0">
                  <a:solidFill>
                    <a:schemeClr val="accent6"/>
                  </a:solidFill>
                  <a:latin typeface="Verdana" pitchFamily="34" charset="0"/>
                </a:rPr>
                <a:t> :</a:t>
              </a:r>
            </a:p>
            <a:p>
              <a:pPr algn="just"/>
              <a:endParaRPr lang="nl-NL" sz="1600" dirty="0">
                <a:solidFill>
                  <a:schemeClr val="accent6"/>
                </a:solidFill>
                <a:latin typeface="Verdana" pitchFamily="34" charset="0"/>
              </a:endParaRPr>
            </a:p>
            <a:p>
              <a:pPr marL="285750" indent="-285750" algn="just">
                <a:buFontTx/>
                <a:buChar char="-"/>
              </a:pPr>
              <a:r>
                <a:rPr lang="nl-NL" sz="1600" dirty="0">
                  <a:solidFill>
                    <a:schemeClr val="accent6"/>
                  </a:solidFill>
                  <a:latin typeface="Verdana" pitchFamily="34" charset="0"/>
                </a:rPr>
                <a:t>Short </a:t>
              </a:r>
              <a:r>
                <a:rPr lang="nl-NL" sz="1600" dirty="0" err="1">
                  <a:solidFill>
                    <a:schemeClr val="accent6"/>
                  </a:solidFill>
                  <a:latin typeface="Verdana" pitchFamily="34" charset="0"/>
                </a:rPr>
                <a:t>internships</a:t>
              </a:r>
              <a:r>
                <a:rPr lang="nl-NL" sz="1600" dirty="0">
                  <a:solidFill>
                    <a:schemeClr val="accent6"/>
                  </a:solidFill>
                  <a:latin typeface="Verdana" pitchFamily="34" charset="0"/>
                </a:rPr>
                <a:t> at </a:t>
              </a:r>
              <a:r>
                <a:rPr lang="nl-NL" sz="1600" dirty="0" err="1">
                  <a:solidFill>
                    <a:schemeClr val="accent6"/>
                  </a:solidFill>
                  <a:latin typeface="Verdana" pitchFamily="34" charset="0"/>
                </a:rPr>
                <a:t>renowned</a:t>
              </a:r>
              <a:r>
                <a:rPr lang="nl-NL" sz="1600" dirty="0">
                  <a:solidFill>
                    <a:schemeClr val="accent6"/>
                  </a:solidFill>
                  <a:latin typeface="Verdana" pitchFamily="34" charset="0"/>
                </a:rPr>
                <a:t> food </a:t>
              </a:r>
              <a:r>
                <a:rPr lang="nl-NL" sz="1600" dirty="0" err="1">
                  <a:solidFill>
                    <a:schemeClr val="accent6"/>
                  </a:solidFill>
                  <a:latin typeface="Verdana" pitchFamily="34" charset="0"/>
                </a:rPr>
                <a:t>safety</a:t>
              </a:r>
              <a:r>
                <a:rPr lang="nl-NL" sz="1600" dirty="0">
                  <a:solidFill>
                    <a:schemeClr val="accent6"/>
                  </a:solidFill>
                  <a:latin typeface="Verdana" pitchFamily="34" charset="0"/>
                </a:rPr>
                <a:t> </a:t>
              </a:r>
              <a:r>
                <a:rPr lang="nl-NL" sz="1600" dirty="0" err="1">
                  <a:solidFill>
                    <a:schemeClr val="accent6"/>
                  </a:solidFill>
                  <a:latin typeface="Verdana" pitchFamily="34" charset="0"/>
                </a:rPr>
                <a:t>Institutes</a:t>
              </a:r>
              <a:r>
                <a:rPr lang="nl-NL" sz="1600" dirty="0">
                  <a:solidFill>
                    <a:schemeClr val="accent6"/>
                  </a:solidFill>
                  <a:latin typeface="Verdana" pitchFamily="34" charset="0"/>
                </a:rPr>
                <a:t> ;</a:t>
              </a:r>
            </a:p>
            <a:p>
              <a:pPr marL="285750" indent="-285750" algn="just">
                <a:buFontTx/>
                <a:buChar char="-"/>
              </a:pPr>
              <a:endParaRPr lang="nl-NL" sz="1600" dirty="0">
                <a:solidFill>
                  <a:schemeClr val="accent6"/>
                </a:solidFill>
                <a:latin typeface="Verdana" pitchFamily="34" charset="0"/>
              </a:endParaRPr>
            </a:p>
            <a:p>
              <a:pPr marL="285750" indent="-285750" algn="just">
                <a:buFontTx/>
                <a:buChar char="-"/>
              </a:pPr>
              <a:r>
                <a:rPr lang="nl-NL" sz="1600" dirty="0">
                  <a:solidFill>
                    <a:schemeClr val="accent6"/>
                  </a:solidFill>
                  <a:latin typeface="Verdana" pitchFamily="34" charset="0"/>
                </a:rPr>
                <a:t>Training courses in </a:t>
              </a:r>
              <a:r>
                <a:rPr lang="nl-NL" sz="1600" dirty="0" err="1">
                  <a:solidFill>
                    <a:schemeClr val="accent6"/>
                  </a:solidFill>
                  <a:latin typeface="Verdana" pitchFamily="34" charset="0"/>
                </a:rPr>
                <a:t>the</a:t>
              </a:r>
              <a:r>
                <a:rPr lang="nl-NL" sz="1600" dirty="0">
                  <a:solidFill>
                    <a:schemeClr val="accent6"/>
                  </a:solidFill>
                  <a:latin typeface="Verdana" pitchFamily="34" charset="0"/>
                </a:rPr>
                <a:t> field of food </a:t>
              </a:r>
              <a:r>
                <a:rPr lang="nl-NL" sz="1600" dirty="0" err="1">
                  <a:solidFill>
                    <a:schemeClr val="accent6"/>
                  </a:solidFill>
                  <a:latin typeface="Verdana" pitchFamily="34" charset="0"/>
                </a:rPr>
                <a:t>safety</a:t>
              </a:r>
              <a:r>
                <a:rPr lang="nl-NL" sz="1600" dirty="0">
                  <a:solidFill>
                    <a:schemeClr val="accent6"/>
                  </a:solidFill>
                  <a:latin typeface="Verdana" pitchFamily="34" charset="0"/>
                </a:rPr>
                <a:t> ;</a:t>
              </a:r>
            </a:p>
            <a:p>
              <a:pPr marL="285750" indent="-285750" algn="just">
                <a:buFontTx/>
                <a:buChar char="-"/>
              </a:pPr>
              <a:endParaRPr lang="nl-NL" sz="1600" dirty="0">
                <a:solidFill>
                  <a:schemeClr val="accent6"/>
                </a:solidFill>
                <a:latin typeface="Verdana" pitchFamily="34" charset="0"/>
              </a:endParaRPr>
            </a:p>
            <a:p>
              <a:pPr marL="285750" indent="-285750" algn="just">
                <a:buFontTx/>
                <a:buChar char="-"/>
              </a:pPr>
              <a:r>
                <a:rPr lang="nl-NL" sz="1600" dirty="0" err="1">
                  <a:solidFill>
                    <a:schemeClr val="accent6"/>
                  </a:solidFill>
                  <a:latin typeface="Verdana" pitchFamily="34" charset="0"/>
                </a:rPr>
                <a:t>Travelgrants</a:t>
              </a:r>
              <a:r>
                <a:rPr lang="nl-NL" sz="1600" dirty="0">
                  <a:solidFill>
                    <a:schemeClr val="accent6"/>
                  </a:solidFill>
                  <a:latin typeface="Verdana" pitchFamily="34" charset="0"/>
                </a:rPr>
                <a:t> to relevant conferences </a:t>
              </a:r>
              <a:r>
                <a:rPr lang="nl-NL" sz="1600" dirty="0" err="1">
                  <a:solidFill>
                    <a:schemeClr val="accent6"/>
                  </a:solidFill>
                  <a:latin typeface="Verdana" pitchFamily="34" charset="0"/>
                </a:rPr>
                <a:t>and</a:t>
              </a:r>
              <a:r>
                <a:rPr lang="nl-NL" sz="1600" dirty="0">
                  <a:solidFill>
                    <a:schemeClr val="accent6"/>
                  </a:solidFill>
                  <a:latin typeface="Verdana" pitchFamily="34" charset="0"/>
                </a:rPr>
                <a:t> workshops.</a:t>
              </a:r>
            </a:p>
            <a:p>
              <a:pPr algn="just"/>
              <a:endParaRPr lang="nl-NL" sz="1600" dirty="0">
                <a:solidFill>
                  <a:schemeClr val="accent6"/>
                </a:solidFill>
                <a:latin typeface="Verdana" pitchFamily="34" charset="0"/>
              </a:endParaRPr>
            </a:p>
            <a:p>
              <a:pPr algn="just"/>
              <a:r>
                <a:rPr lang="nl-NL" sz="1600" dirty="0">
                  <a:solidFill>
                    <a:schemeClr val="accent6"/>
                  </a:solidFill>
                  <a:latin typeface="Verdana" pitchFamily="34" charset="0"/>
                </a:rPr>
                <a:t>The </a:t>
              </a:r>
              <a:r>
                <a:rPr lang="nl-NL" sz="1600" dirty="0" err="1">
                  <a:solidFill>
                    <a:schemeClr val="accent6"/>
                  </a:solidFill>
                  <a:latin typeface="Verdana" pitchFamily="34" charset="0"/>
                </a:rPr>
                <a:t>application</a:t>
              </a:r>
              <a:r>
                <a:rPr lang="nl-NL" sz="1600" dirty="0">
                  <a:solidFill>
                    <a:schemeClr val="accent6"/>
                  </a:solidFill>
                  <a:latin typeface="Verdana" pitchFamily="34" charset="0"/>
                </a:rPr>
                <a:t> is open </a:t>
              </a:r>
              <a:r>
                <a:rPr lang="nl-NL" sz="1600" dirty="0" err="1">
                  <a:solidFill>
                    <a:schemeClr val="accent6"/>
                  </a:solidFill>
                  <a:latin typeface="Verdana" pitchFamily="34" charset="0"/>
                </a:rPr>
                <a:t>to</a:t>
              </a:r>
              <a:r>
                <a:rPr lang="nl-NL" sz="1600" dirty="0">
                  <a:solidFill>
                    <a:schemeClr val="accent6"/>
                  </a:solidFill>
                  <a:latin typeface="Verdana" pitchFamily="34" charset="0"/>
                </a:rPr>
                <a:t> </a:t>
              </a:r>
              <a:r>
                <a:rPr lang="nl-NL" sz="1600" dirty="0" err="1">
                  <a:solidFill>
                    <a:schemeClr val="accent6"/>
                  </a:solidFill>
                  <a:latin typeface="Verdana" pitchFamily="34" charset="0"/>
                </a:rPr>
                <a:t>representatives</a:t>
              </a:r>
              <a:r>
                <a:rPr lang="nl-NL" sz="1600" dirty="0">
                  <a:solidFill>
                    <a:schemeClr val="accent6"/>
                  </a:solidFill>
                  <a:latin typeface="Verdana" pitchFamily="34" charset="0"/>
                </a:rPr>
                <a:t> </a:t>
              </a:r>
              <a:r>
                <a:rPr lang="nl-NL" sz="1600" dirty="0" err="1">
                  <a:solidFill>
                    <a:schemeClr val="accent6"/>
                  </a:solidFill>
                  <a:latin typeface="Verdana" pitchFamily="34" charset="0"/>
                </a:rPr>
                <a:t>from</a:t>
              </a:r>
              <a:r>
                <a:rPr lang="nl-NL" sz="1600" dirty="0">
                  <a:solidFill>
                    <a:schemeClr val="accent6"/>
                  </a:solidFill>
                  <a:latin typeface="Verdana" pitchFamily="34" charset="0"/>
                </a:rPr>
                <a:t> </a:t>
              </a:r>
              <a:r>
                <a:rPr lang="nl-NL" sz="1600" dirty="0" err="1">
                  <a:solidFill>
                    <a:schemeClr val="accent6"/>
                  </a:solidFill>
                  <a:latin typeface="Verdana" pitchFamily="34" charset="0"/>
                </a:rPr>
                <a:t>Academia</a:t>
              </a:r>
              <a:r>
                <a:rPr lang="nl-NL" sz="1600" dirty="0">
                  <a:solidFill>
                    <a:schemeClr val="accent6"/>
                  </a:solidFill>
                  <a:latin typeface="Verdana" pitchFamily="34" charset="0"/>
                </a:rPr>
                <a:t> </a:t>
              </a:r>
              <a:r>
                <a:rPr lang="nl-NL" sz="1600" dirty="0" err="1">
                  <a:solidFill>
                    <a:schemeClr val="accent6"/>
                  </a:solidFill>
                  <a:latin typeface="Verdana" pitchFamily="34" charset="0"/>
                </a:rPr>
                <a:t>and</a:t>
              </a:r>
              <a:r>
                <a:rPr lang="nl-NL" sz="1600" dirty="0">
                  <a:solidFill>
                    <a:schemeClr val="accent6"/>
                  </a:solidFill>
                  <a:latin typeface="Verdana" pitchFamily="34" charset="0"/>
                </a:rPr>
                <a:t> </a:t>
              </a:r>
              <a:r>
                <a:rPr lang="nl-NL" sz="1600" dirty="0" err="1">
                  <a:solidFill>
                    <a:schemeClr val="accent6"/>
                  </a:solidFill>
                  <a:latin typeface="Verdana" pitchFamily="34" charset="0"/>
                </a:rPr>
                <a:t>Foodsafety</a:t>
              </a:r>
              <a:r>
                <a:rPr lang="nl-NL" sz="1600" dirty="0">
                  <a:solidFill>
                    <a:schemeClr val="accent6"/>
                  </a:solidFill>
                  <a:latin typeface="Verdana" pitchFamily="34" charset="0"/>
                </a:rPr>
                <a:t> </a:t>
              </a:r>
              <a:r>
                <a:rPr lang="nl-NL" sz="1600" dirty="0" err="1">
                  <a:solidFill>
                    <a:schemeClr val="accent6"/>
                  </a:solidFill>
                  <a:latin typeface="Verdana" pitchFamily="34" charset="0"/>
                </a:rPr>
                <a:t>institutes</a:t>
              </a:r>
              <a:r>
                <a:rPr lang="nl-NL" sz="1600" dirty="0">
                  <a:solidFill>
                    <a:srgbClr val="000000"/>
                  </a:solidFill>
                  <a:latin typeface="Verdana" pitchFamily="34" charset="0"/>
                </a:rPr>
                <a:t>/</a:t>
              </a:r>
              <a:r>
                <a:rPr lang="nl-NL" sz="1600" dirty="0" err="1">
                  <a:solidFill>
                    <a:srgbClr val="000000"/>
                  </a:solidFill>
                  <a:latin typeface="Verdana" pitchFamily="34" charset="0"/>
                </a:rPr>
                <a:t>laboratories</a:t>
              </a:r>
              <a:r>
                <a:rPr lang="nl-NL" sz="1600" dirty="0">
                  <a:solidFill>
                    <a:schemeClr val="accent6"/>
                  </a:solidFill>
                  <a:latin typeface="Verdana" pitchFamily="34" charset="0"/>
                </a:rPr>
                <a:t>. Priority </a:t>
              </a:r>
              <a:r>
                <a:rPr lang="nl-NL" sz="1600" dirty="0" err="1">
                  <a:solidFill>
                    <a:schemeClr val="accent6"/>
                  </a:solidFill>
                  <a:latin typeface="Verdana" pitchFamily="34" charset="0"/>
                </a:rPr>
                <a:t>will</a:t>
              </a:r>
              <a:r>
                <a:rPr lang="nl-NL" sz="1600" dirty="0">
                  <a:solidFill>
                    <a:schemeClr val="accent6"/>
                  </a:solidFill>
                  <a:latin typeface="Verdana" pitchFamily="34" charset="0"/>
                </a:rPr>
                <a:t> </a:t>
              </a:r>
              <a:r>
                <a:rPr lang="nl-NL" sz="1600" dirty="0" err="1">
                  <a:solidFill>
                    <a:schemeClr val="accent6"/>
                  </a:solidFill>
                  <a:latin typeface="Verdana" pitchFamily="34" charset="0"/>
                </a:rPr>
                <a:t>be</a:t>
              </a:r>
              <a:r>
                <a:rPr lang="nl-NL" sz="1600" dirty="0">
                  <a:solidFill>
                    <a:schemeClr val="accent6"/>
                  </a:solidFill>
                  <a:latin typeface="Verdana" pitchFamily="34" charset="0"/>
                </a:rPr>
                <a:t> </a:t>
              </a:r>
              <a:r>
                <a:rPr lang="nl-NL" sz="1600" dirty="0" err="1">
                  <a:solidFill>
                    <a:schemeClr val="accent6"/>
                  </a:solidFill>
                  <a:latin typeface="Verdana" pitchFamily="34" charset="0"/>
                </a:rPr>
                <a:t>given</a:t>
              </a:r>
              <a:r>
                <a:rPr lang="nl-NL" sz="1600" dirty="0">
                  <a:solidFill>
                    <a:schemeClr val="accent6"/>
                  </a:solidFill>
                  <a:latin typeface="Verdana" pitchFamily="34" charset="0"/>
                </a:rPr>
                <a:t> to low and </a:t>
              </a:r>
              <a:r>
                <a:rPr lang="nl-NL" sz="1600" dirty="0" err="1">
                  <a:solidFill>
                    <a:schemeClr val="accent6"/>
                  </a:solidFill>
                  <a:latin typeface="Verdana" pitchFamily="34" charset="0"/>
                </a:rPr>
                <a:t>middle-income</a:t>
              </a:r>
              <a:r>
                <a:rPr lang="nl-NL" sz="1600" dirty="0">
                  <a:solidFill>
                    <a:schemeClr val="accent6"/>
                  </a:solidFill>
                  <a:latin typeface="Verdana" pitchFamily="34" charset="0"/>
                </a:rPr>
                <a:t> </a:t>
              </a:r>
              <a:r>
                <a:rPr lang="nl-NL" sz="1600" dirty="0" err="1">
                  <a:solidFill>
                    <a:schemeClr val="accent6"/>
                  </a:solidFill>
                  <a:latin typeface="Verdana" pitchFamily="34" charset="0"/>
                </a:rPr>
                <a:t>countries</a:t>
              </a:r>
              <a:r>
                <a:rPr lang="nl-NL" sz="1600" dirty="0">
                  <a:solidFill>
                    <a:schemeClr val="accent6"/>
                  </a:solidFill>
                  <a:latin typeface="Verdana" pitchFamily="34" charset="0"/>
                </a:rPr>
                <a:t> </a:t>
              </a:r>
              <a:r>
                <a:rPr lang="nl-NL" sz="1600" dirty="0" err="1">
                  <a:solidFill>
                    <a:schemeClr val="accent6"/>
                  </a:solidFill>
                  <a:latin typeface="Verdana" pitchFamily="34" charset="0"/>
                </a:rPr>
                <a:t>from</a:t>
              </a:r>
              <a:r>
                <a:rPr lang="nl-NL" sz="1600" dirty="0">
                  <a:solidFill>
                    <a:schemeClr val="accent6"/>
                  </a:solidFill>
                  <a:latin typeface="Verdana" pitchFamily="34" charset="0"/>
                </a:rPr>
                <a:t> </a:t>
              </a:r>
              <a:r>
                <a:rPr lang="nl-NL" sz="1600" dirty="0" err="1">
                  <a:solidFill>
                    <a:schemeClr val="accent6"/>
                  </a:solidFill>
                  <a:latin typeface="Verdana" pitchFamily="34" charset="0"/>
                </a:rPr>
                <a:t>Africa</a:t>
              </a:r>
              <a:r>
                <a:rPr lang="nl-NL" sz="1600" dirty="0">
                  <a:solidFill>
                    <a:schemeClr val="accent6"/>
                  </a:solidFill>
                  <a:latin typeface="Verdana" pitchFamily="34" charset="0"/>
                </a:rPr>
                <a:t>, </a:t>
              </a:r>
              <a:r>
                <a:rPr lang="nl-NL" sz="1600" dirty="0" err="1">
                  <a:solidFill>
                    <a:schemeClr val="accent6"/>
                  </a:solidFill>
                  <a:latin typeface="Verdana" pitchFamily="34" charset="0"/>
                </a:rPr>
                <a:t>Asia</a:t>
              </a:r>
              <a:r>
                <a:rPr lang="nl-NL" sz="1600" dirty="0">
                  <a:solidFill>
                    <a:schemeClr val="accent6"/>
                  </a:solidFill>
                  <a:latin typeface="Verdana" pitchFamily="34" charset="0"/>
                </a:rPr>
                <a:t> and South America.</a:t>
              </a:r>
            </a:p>
            <a:p>
              <a:endParaRPr lang="nl-NL" sz="1600" dirty="0">
                <a:solidFill>
                  <a:schemeClr val="accent6"/>
                </a:solidFill>
                <a:latin typeface="Verdana" pitchFamily="34" charset="0"/>
              </a:endParaRPr>
            </a:p>
          </p:txBody>
        </p:sp>
        <p:sp>
          <p:nvSpPr>
            <p:cNvPr id="32" name="Tekstvak 31"/>
            <p:cNvSpPr txBox="1"/>
            <p:nvPr/>
          </p:nvSpPr>
          <p:spPr>
            <a:xfrm>
              <a:off x="644659" y="5181623"/>
              <a:ext cx="3204000" cy="1931474"/>
            </a:xfrm>
            <a:prstGeom prst="rect">
              <a:avLst/>
            </a:prstGeom>
            <a:noFill/>
          </p:spPr>
          <p:txBody>
            <a:bodyPr wrap="square" lIns="0" rIns="0" rtlCol="0">
              <a:noAutofit/>
            </a:bodyPr>
            <a:lstStyle/>
            <a:p>
              <a:pPr marL="177800" indent="-177800">
                <a:lnSpc>
                  <a:spcPts val="2000"/>
                </a:lnSpc>
                <a:buClr>
                  <a:schemeClr val="accent6"/>
                </a:buClr>
                <a:buSzPct val="100000"/>
                <a:buFont typeface="Arial" pitchFamily="34" charset="0"/>
                <a:buChar char="•"/>
                <a:tabLst>
                  <a:tab pos="177800" algn="l"/>
                </a:tabLs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+mj-lt"/>
                </a:rPr>
                <a:t>Please submit your application via the digital form </a:t>
              </a:r>
              <a:r>
                <a:rPr lang="en-US" sz="1300" dirty="0">
                  <a:solidFill>
                    <a:schemeClr val="accent6"/>
                  </a:solidFill>
                  <a:latin typeface="+mn-lt"/>
                </a:rPr>
                <a:t>(for a </a:t>
              </a:r>
              <a:r>
                <a:rPr lang="en-US" sz="1300" dirty="0">
                  <a:solidFill>
                    <a:schemeClr val="accent6"/>
                  </a:solidFill>
                  <a:latin typeface="+mn-lt"/>
                  <a:hlinkClick r:id="rId2"/>
                </a:rPr>
                <a:t>link</a:t>
              </a:r>
              <a:r>
                <a:rPr lang="en-US" sz="1300" dirty="0">
                  <a:solidFill>
                    <a:schemeClr val="accent6"/>
                  </a:solidFill>
                  <a:latin typeface="+mn-lt"/>
                </a:rPr>
                <a:t>) or send an email to request an application form.</a:t>
              </a:r>
            </a:p>
            <a:p>
              <a:pPr marL="177800" indent="-177800">
                <a:lnSpc>
                  <a:spcPts val="2000"/>
                </a:lnSpc>
                <a:buClr>
                  <a:schemeClr val="accent6"/>
                </a:buClr>
                <a:buSzPct val="100000"/>
                <a:buFont typeface="Arial" pitchFamily="34" charset="0"/>
                <a:buChar char="•"/>
                <a:tabLst>
                  <a:tab pos="177800" algn="l"/>
                </a:tabLst>
              </a:pPr>
              <a:r>
                <a:rPr lang="en-US" sz="1300" dirty="0">
                  <a:solidFill>
                    <a:schemeClr val="accent6"/>
                  </a:solidFill>
                  <a:latin typeface="+mn-lt"/>
                </a:rPr>
                <a:t>Applications will be </a:t>
              </a:r>
              <a:r>
                <a:rPr lang="en-US" sz="1300" dirty="0" err="1">
                  <a:solidFill>
                    <a:schemeClr val="accent6"/>
                  </a:solidFill>
                  <a:latin typeface="+mn-lt"/>
                </a:rPr>
                <a:t>assesed</a:t>
              </a:r>
              <a:r>
                <a:rPr lang="en-US" sz="1300" dirty="0">
                  <a:solidFill>
                    <a:schemeClr val="accent6"/>
                  </a:solidFill>
                  <a:latin typeface="+mn-lt"/>
                </a:rPr>
                <a:t> by Prof. Dr. Bruno le </a:t>
              </a:r>
              <a:r>
                <a:rPr lang="en-US" sz="1300" dirty="0" err="1">
                  <a:solidFill>
                    <a:schemeClr val="accent6"/>
                  </a:solidFill>
                  <a:latin typeface="+mn-lt"/>
                </a:rPr>
                <a:t>Bizec</a:t>
              </a:r>
              <a:r>
                <a:rPr lang="en-US" sz="1300" dirty="0">
                  <a:solidFill>
                    <a:schemeClr val="accent6"/>
                  </a:solidFill>
                  <a:latin typeface="+mn-lt"/>
                </a:rPr>
                <a:t> (LABERCA, SARAF), Dr. James </a:t>
              </a:r>
              <a:r>
                <a:rPr lang="en-US" sz="1300" dirty="0" err="1">
                  <a:solidFill>
                    <a:schemeClr val="accent6"/>
                  </a:solidFill>
                  <a:latin typeface="+mn-lt"/>
                </a:rPr>
                <a:t>Sasanya</a:t>
              </a:r>
              <a:r>
                <a:rPr lang="en-US" sz="1300" dirty="0">
                  <a:solidFill>
                    <a:schemeClr val="accent6"/>
                  </a:solidFill>
                  <a:latin typeface="+mn-lt"/>
                </a:rPr>
                <a:t> (IAEA) and Drs. Saskia Sterk (Director EURL ) WFSR.</a:t>
              </a:r>
            </a:p>
            <a:p>
              <a:pPr>
                <a:lnSpc>
                  <a:spcPts val="2000"/>
                </a:lnSpc>
                <a:buClr>
                  <a:schemeClr val="accent6"/>
                </a:buClr>
                <a:buSzPct val="100000"/>
                <a:tabLst>
                  <a:tab pos="177800" algn="l"/>
                </a:tabLst>
              </a:pPr>
              <a:endParaRPr lang="en-US" sz="1300" dirty="0">
                <a:solidFill>
                  <a:schemeClr val="accent6"/>
                </a:solidFill>
                <a:latin typeface="+mn-lt"/>
              </a:endParaRPr>
            </a:p>
            <a:p>
              <a:pPr marL="177800" indent="-177800">
                <a:lnSpc>
                  <a:spcPts val="2000"/>
                </a:lnSpc>
                <a:buClr>
                  <a:schemeClr val="accent6"/>
                </a:buClr>
                <a:buSzPct val="100000"/>
                <a:buFont typeface="Arial" pitchFamily="34" charset="0"/>
                <a:buChar char="•"/>
                <a:tabLst>
                  <a:tab pos="177800" algn="l"/>
                </a:tabLst>
              </a:pPr>
              <a:endParaRPr lang="it-IT" sz="1300" dirty="0">
                <a:solidFill>
                  <a:schemeClr val="accent6"/>
                </a:solidFill>
                <a:latin typeface="+mn-lt"/>
              </a:endParaRPr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3965933" y="4944159"/>
              <a:ext cx="3204000" cy="3094320"/>
            </a:xfrm>
            <a:prstGeom prst="rect">
              <a:avLst/>
            </a:prstGeom>
            <a:noFill/>
          </p:spPr>
          <p:txBody>
            <a:bodyPr wrap="square" lIns="0" rIns="0" rtlCol="0">
              <a:noAutofit/>
            </a:bodyPr>
            <a:lstStyle/>
            <a:p>
              <a:pPr marL="177800" indent="-177800">
                <a:lnSpc>
                  <a:spcPts val="2000"/>
                </a:lnSpc>
                <a:buClr>
                  <a:schemeClr val="accent6"/>
                </a:buClr>
                <a:buSzPct val="100000"/>
                <a:buFont typeface="Arial" pitchFamily="34" charset="0"/>
                <a:buChar char="•"/>
                <a:tabLst>
                  <a:tab pos="177800" algn="l"/>
                </a:tabLst>
              </a:pPr>
              <a:endParaRPr lang="en-US" sz="1300" dirty="0">
                <a:solidFill>
                  <a:schemeClr val="accent6"/>
                </a:solidFill>
                <a:latin typeface="+mn-lt"/>
              </a:endParaRPr>
            </a:p>
            <a:p>
              <a:pPr marL="177800" indent="-177800">
                <a:lnSpc>
                  <a:spcPts val="2000"/>
                </a:lnSpc>
                <a:buClr>
                  <a:schemeClr val="accent6"/>
                </a:buClr>
                <a:buSzPct val="100000"/>
                <a:buFont typeface="Arial" pitchFamily="34" charset="0"/>
                <a:buChar char="•"/>
                <a:tabLst>
                  <a:tab pos="177800" algn="l"/>
                </a:tabLst>
              </a:pPr>
              <a:r>
                <a:rPr lang="en-US" sz="1400" dirty="0">
                  <a:solidFill>
                    <a:srgbClr val="000000"/>
                  </a:solidFill>
                  <a:latin typeface="+mj-lt"/>
                </a:rPr>
                <a:t>Grant recipients are required to submit a brief report after using the gran</a:t>
              </a:r>
              <a:r>
                <a:rPr lang="en-US" sz="1400" dirty="0">
                  <a:solidFill>
                    <a:schemeClr val="accent6"/>
                  </a:solidFill>
                  <a:latin typeface="+mj-lt"/>
                </a:rPr>
                <a:t>t.</a:t>
              </a:r>
            </a:p>
            <a:p>
              <a:pPr marL="177800" indent="-177800">
                <a:lnSpc>
                  <a:spcPts val="2000"/>
                </a:lnSpc>
                <a:buClr>
                  <a:schemeClr val="accent6"/>
                </a:buClr>
                <a:buSzPct val="100000"/>
                <a:buFont typeface="Arial" pitchFamily="34" charset="0"/>
                <a:buChar char="•"/>
                <a:tabLst>
                  <a:tab pos="177800" algn="l"/>
                </a:tabLst>
              </a:pPr>
              <a:r>
                <a:rPr lang="en-US" sz="1400" dirty="0">
                  <a:solidFill>
                    <a:srgbClr val="000000"/>
                  </a:solidFill>
                  <a:latin typeface="+mj-lt"/>
                </a:rPr>
                <a:t>Grant recipients are required to mention and thank the Euroresidue Foundation in their articles and/or presentations.</a:t>
              </a:r>
              <a:endParaRPr lang="en-US" sz="1400" dirty="0">
                <a:solidFill>
                  <a:schemeClr val="accent6"/>
                </a:solidFill>
                <a:latin typeface="+mj-lt"/>
              </a:endParaRPr>
            </a:p>
            <a:p>
              <a:pPr marL="177800" indent="-177800">
                <a:lnSpc>
                  <a:spcPts val="2000"/>
                </a:lnSpc>
                <a:buClr>
                  <a:schemeClr val="accent6"/>
                </a:buClr>
                <a:buSzPct val="100000"/>
                <a:buFont typeface="Arial" pitchFamily="34" charset="0"/>
                <a:buChar char="•"/>
                <a:tabLst>
                  <a:tab pos="177800" algn="l"/>
                </a:tabLst>
              </a:pPr>
              <a:r>
                <a:rPr lang="en-US" sz="1400" dirty="0">
                  <a:solidFill>
                    <a:schemeClr val="accent6"/>
                  </a:solidFill>
                  <a:latin typeface="+mj-lt"/>
                </a:rPr>
                <a:t>Deadline for applications is</a:t>
              </a:r>
            </a:p>
            <a:p>
              <a:pPr>
                <a:lnSpc>
                  <a:spcPts val="2000"/>
                </a:lnSpc>
                <a:buClr>
                  <a:schemeClr val="accent6"/>
                </a:buClr>
                <a:buSzPct val="100000"/>
                <a:tabLst>
                  <a:tab pos="177800" algn="l"/>
                </a:tabLst>
              </a:pPr>
              <a:r>
                <a:rPr lang="en-US" sz="1400" dirty="0">
                  <a:solidFill>
                    <a:schemeClr val="accent6"/>
                  </a:solidFill>
                  <a:latin typeface="+mj-lt"/>
                </a:rPr>
                <a:t> </a:t>
              </a:r>
              <a:r>
                <a:rPr lang="en-US" sz="1400" b="1" dirty="0">
                  <a:solidFill>
                    <a:schemeClr val="accent6"/>
                  </a:solidFill>
                  <a:latin typeface="+mj-lt"/>
                </a:rPr>
                <a:t>1</a:t>
              </a:r>
              <a:r>
                <a:rPr lang="en-US" sz="1400" b="1" baseline="30000" dirty="0">
                  <a:solidFill>
                    <a:schemeClr val="accent6"/>
                  </a:solidFill>
                  <a:latin typeface="+mj-lt"/>
                </a:rPr>
                <a:t>st</a:t>
              </a:r>
              <a:r>
                <a:rPr lang="en-US" sz="1400" b="1" dirty="0">
                  <a:solidFill>
                    <a:schemeClr val="accent6"/>
                  </a:solidFill>
                  <a:latin typeface="+mj-lt"/>
                </a:rPr>
                <a:t> of January 2025</a:t>
              </a:r>
            </a:p>
            <a:p>
              <a:pPr marL="177800" indent="-177800">
                <a:lnSpc>
                  <a:spcPts val="2000"/>
                </a:lnSpc>
                <a:buClr>
                  <a:schemeClr val="accent6"/>
                </a:buClr>
                <a:buSzPct val="100000"/>
                <a:buFont typeface="Arial" pitchFamily="34" charset="0"/>
                <a:buChar char="•"/>
                <a:tabLst>
                  <a:tab pos="177800" algn="l"/>
                </a:tabLst>
              </a:pPr>
              <a:endParaRPr lang="en-US" sz="1300" b="1" dirty="0">
                <a:solidFill>
                  <a:schemeClr val="accent6"/>
                </a:solidFill>
                <a:latin typeface="+mn-lt"/>
              </a:endParaRPr>
            </a:p>
            <a:p>
              <a:pPr marL="177800" indent="-177800">
                <a:lnSpc>
                  <a:spcPts val="2000"/>
                </a:lnSpc>
                <a:buClr>
                  <a:schemeClr val="accent6"/>
                </a:buClr>
                <a:buSzPct val="100000"/>
                <a:buFont typeface="Arial" pitchFamily="34" charset="0"/>
                <a:buChar char="•"/>
                <a:tabLst>
                  <a:tab pos="177800" algn="l"/>
                </a:tabLst>
              </a:pPr>
              <a:endParaRPr lang="en-US" sz="1300" dirty="0">
                <a:solidFill>
                  <a:schemeClr val="accent6"/>
                </a:solidFill>
                <a:latin typeface="+mn-lt"/>
              </a:endParaRPr>
            </a:p>
          </p:txBody>
        </p:sp>
        <p:sp>
          <p:nvSpPr>
            <p:cNvPr id="34" name="Tekstvak 33"/>
            <p:cNvSpPr txBox="1"/>
            <p:nvPr/>
          </p:nvSpPr>
          <p:spPr>
            <a:xfrm>
              <a:off x="683564" y="7753824"/>
              <a:ext cx="5440919" cy="348813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lnSpc>
                  <a:spcPts val="2000"/>
                </a:lnSpc>
                <a:buClr>
                  <a:schemeClr val="accent6"/>
                </a:buClr>
                <a:buSzPct val="100000"/>
                <a:tabLst>
                  <a:tab pos="177800" algn="l"/>
                </a:tabLst>
              </a:pPr>
              <a:r>
                <a:rPr lang="en-US" sz="1200" b="1" dirty="0">
                  <a:solidFill>
                    <a:schemeClr val="tx2"/>
                  </a:solidFill>
                  <a:latin typeface="+mn-lt"/>
                </a:rPr>
                <a:t>Want to know more? </a:t>
              </a:r>
              <a:r>
                <a:rPr lang="en-US" sz="1200" dirty="0">
                  <a:solidFill>
                    <a:schemeClr val="accent6"/>
                  </a:solidFill>
                  <a:latin typeface="+mn-lt"/>
                </a:rPr>
                <a:t>Go to the </a:t>
              </a:r>
              <a:r>
                <a:rPr lang="en-US" sz="1200" dirty="0">
                  <a:solidFill>
                    <a:schemeClr val="accent6"/>
                  </a:solidFill>
                  <a:latin typeface="+mn-lt"/>
                  <a:hlinkClick r:id="rId3"/>
                </a:rPr>
                <a:t>Euroresidue website</a:t>
              </a:r>
              <a:endParaRPr lang="it-IT" sz="1200" dirty="0">
                <a:solidFill>
                  <a:schemeClr val="accent6"/>
                </a:solidFill>
                <a:latin typeface="+mn-lt"/>
              </a:endParaRPr>
            </a:p>
          </p:txBody>
        </p:sp>
        <p:sp>
          <p:nvSpPr>
            <p:cNvPr id="35" name="Tekstvak 34"/>
            <p:cNvSpPr txBox="1"/>
            <p:nvPr/>
          </p:nvSpPr>
          <p:spPr>
            <a:xfrm>
              <a:off x="716900" y="8074793"/>
              <a:ext cx="5474593" cy="348813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lnSpc>
                  <a:spcPts val="2000"/>
                </a:lnSpc>
                <a:buClr>
                  <a:schemeClr val="accent6"/>
                </a:buClr>
                <a:buSzPct val="100000"/>
                <a:tabLst>
                  <a:tab pos="177800" algn="l"/>
                </a:tabLst>
              </a:pPr>
              <a:r>
                <a:rPr lang="en-US" sz="1200" b="1" dirty="0">
                  <a:solidFill>
                    <a:schemeClr val="tx2"/>
                  </a:solidFill>
                  <a:latin typeface="+mn-lt"/>
                </a:rPr>
                <a:t>For more information contact: </a:t>
              </a:r>
            </a:p>
            <a:p>
              <a:pPr>
                <a:lnSpc>
                  <a:spcPts val="2000"/>
                </a:lnSpc>
                <a:buClr>
                  <a:schemeClr val="accent6"/>
                </a:buClr>
                <a:buSzPct val="100000"/>
                <a:tabLst>
                  <a:tab pos="177800" algn="l"/>
                </a:tabLst>
              </a:pPr>
              <a:r>
                <a:rPr lang="en-US" sz="1200" dirty="0">
                  <a:solidFill>
                    <a:schemeClr val="accent6"/>
                  </a:solidFill>
                  <a:latin typeface="+mn-lt"/>
                </a:rPr>
                <a:t>Saskia Sterk</a:t>
              </a:r>
            </a:p>
            <a:p>
              <a:pPr>
                <a:lnSpc>
                  <a:spcPts val="2000"/>
                </a:lnSpc>
                <a:buClr>
                  <a:schemeClr val="accent6"/>
                </a:buClr>
                <a:buSzPct val="100000"/>
                <a:tabLst>
                  <a:tab pos="177800" algn="l"/>
                </a:tabLst>
              </a:pPr>
              <a:r>
                <a:rPr lang="en-US" sz="1200" dirty="0">
                  <a:solidFill>
                    <a:srgbClr val="00549F"/>
                  </a:solidFill>
                  <a:latin typeface="+mn-lt"/>
                </a:rPr>
                <a:t>Saskia.sterk@wur.nl</a:t>
              </a:r>
              <a:endParaRPr lang="en-US" sz="1200" dirty="0">
                <a:solidFill>
                  <a:schemeClr val="accent6"/>
                </a:solidFill>
                <a:latin typeface="+mn-lt"/>
              </a:endParaRPr>
            </a:p>
            <a:p>
              <a:pPr>
                <a:lnSpc>
                  <a:spcPts val="2000"/>
                </a:lnSpc>
                <a:buClr>
                  <a:schemeClr val="accent6"/>
                </a:buClr>
                <a:buSzPct val="100000"/>
                <a:tabLst>
                  <a:tab pos="177800" algn="l"/>
                </a:tabLst>
              </a:pPr>
              <a:endParaRPr lang="it-IT" sz="1200" dirty="0">
                <a:solidFill>
                  <a:schemeClr val="accent6"/>
                </a:solidFill>
                <a:latin typeface="+mn-lt"/>
              </a:endParaRPr>
            </a:p>
          </p:txBody>
        </p:sp>
        <p:grpSp>
          <p:nvGrpSpPr>
            <p:cNvPr id="70" name="Groep 69"/>
            <p:cNvGrpSpPr>
              <a:grpSpLocks noChangeAspect="1"/>
            </p:cNvGrpSpPr>
            <p:nvPr/>
          </p:nvGrpSpPr>
          <p:grpSpPr>
            <a:xfrm>
              <a:off x="716900" y="9340403"/>
              <a:ext cx="2449066" cy="471444"/>
              <a:chOff x="366713" y="7346950"/>
              <a:chExt cx="6432550" cy="1233488"/>
            </a:xfrm>
          </p:grpSpPr>
          <p:sp>
            <p:nvSpPr>
              <p:cNvPr id="71" name="Freeform 6"/>
              <p:cNvSpPr>
                <a:spLocks/>
              </p:cNvSpPr>
              <p:nvPr/>
            </p:nvSpPr>
            <p:spPr bwMode="auto">
              <a:xfrm>
                <a:off x="2311400" y="7464425"/>
                <a:ext cx="481013" cy="312738"/>
              </a:xfrm>
              <a:custGeom>
                <a:avLst/>
                <a:gdLst>
                  <a:gd name="T0" fmla="*/ 2310 w 2310"/>
                  <a:gd name="T1" fmla="*/ 0 h 1505"/>
                  <a:gd name="T2" fmla="*/ 1762 w 2310"/>
                  <a:gd name="T3" fmla="*/ 1505 h 1505"/>
                  <a:gd name="T4" fmla="*/ 1545 w 2310"/>
                  <a:gd name="T5" fmla="*/ 1505 h 1505"/>
                  <a:gd name="T6" fmla="*/ 1154 w 2310"/>
                  <a:gd name="T7" fmla="*/ 437 h 1505"/>
                  <a:gd name="T8" fmla="*/ 763 w 2310"/>
                  <a:gd name="T9" fmla="*/ 1505 h 1505"/>
                  <a:gd name="T10" fmla="*/ 548 w 2310"/>
                  <a:gd name="T11" fmla="*/ 1505 h 1505"/>
                  <a:gd name="T12" fmla="*/ 0 w 2310"/>
                  <a:gd name="T13" fmla="*/ 0 h 1505"/>
                  <a:gd name="T14" fmla="*/ 293 w 2310"/>
                  <a:gd name="T15" fmla="*/ 0 h 1505"/>
                  <a:gd name="T16" fmla="*/ 656 w 2310"/>
                  <a:gd name="T17" fmla="*/ 993 h 1505"/>
                  <a:gd name="T18" fmla="*/ 1020 w 2310"/>
                  <a:gd name="T19" fmla="*/ 0 h 1505"/>
                  <a:gd name="T20" fmla="*/ 1290 w 2310"/>
                  <a:gd name="T21" fmla="*/ 0 h 1505"/>
                  <a:gd name="T22" fmla="*/ 1653 w 2310"/>
                  <a:gd name="T23" fmla="*/ 993 h 1505"/>
                  <a:gd name="T24" fmla="*/ 2017 w 2310"/>
                  <a:gd name="T25" fmla="*/ 0 h 1505"/>
                  <a:gd name="T26" fmla="*/ 2310 w 2310"/>
                  <a:gd name="T27" fmla="*/ 0 h 15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310" h="1505">
                    <a:moveTo>
                      <a:pt x="2310" y="0"/>
                    </a:moveTo>
                    <a:cubicBezTo>
                      <a:pt x="1762" y="1505"/>
                      <a:pt x="1762" y="1505"/>
                      <a:pt x="1762" y="1505"/>
                    </a:cubicBezTo>
                    <a:cubicBezTo>
                      <a:pt x="1545" y="1505"/>
                      <a:pt x="1545" y="1505"/>
                      <a:pt x="1545" y="1505"/>
                    </a:cubicBezTo>
                    <a:cubicBezTo>
                      <a:pt x="1154" y="437"/>
                      <a:pt x="1154" y="437"/>
                      <a:pt x="1154" y="437"/>
                    </a:cubicBezTo>
                    <a:cubicBezTo>
                      <a:pt x="1026" y="788"/>
                      <a:pt x="888" y="1156"/>
                      <a:pt x="763" y="1505"/>
                    </a:cubicBezTo>
                    <a:cubicBezTo>
                      <a:pt x="548" y="1505"/>
                      <a:pt x="548" y="1505"/>
                      <a:pt x="548" y="1505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93" y="0"/>
                      <a:pt x="293" y="0"/>
                      <a:pt x="293" y="0"/>
                    </a:cubicBezTo>
                    <a:cubicBezTo>
                      <a:pt x="656" y="993"/>
                      <a:pt x="656" y="993"/>
                      <a:pt x="656" y="993"/>
                    </a:cubicBezTo>
                    <a:cubicBezTo>
                      <a:pt x="1020" y="0"/>
                      <a:pt x="1020" y="0"/>
                      <a:pt x="1020" y="0"/>
                    </a:cubicBezTo>
                    <a:cubicBezTo>
                      <a:pt x="1290" y="0"/>
                      <a:pt x="1290" y="0"/>
                      <a:pt x="1290" y="0"/>
                    </a:cubicBezTo>
                    <a:cubicBezTo>
                      <a:pt x="1653" y="993"/>
                      <a:pt x="1653" y="993"/>
                      <a:pt x="1653" y="993"/>
                    </a:cubicBezTo>
                    <a:cubicBezTo>
                      <a:pt x="2017" y="0"/>
                      <a:pt x="2017" y="0"/>
                      <a:pt x="2017" y="0"/>
                    </a:cubicBezTo>
                    <a:lnTo>
                      <a:pt x="2310" y="0"/>
                    </a:lnTo>
                    <a:close/>
                  </a:path>
                </a:pathLst>
              </a:custGeom>
              <a:solidFill>
                <a:srgbClr val="00517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2" name="Freeform 7"/>
              <p:cNvSpPr>
                <a:spLocks/>
              </p:cNvSpPr>
              <p:nvPr/>
            </p:nvSpPr>
            <p:spPr bwMode="auto">
              <a:xfrm>
                <a:off x="3384550" y="7464425"/>
                <a:ext cx="312738" cy="312738"/>
              </a:xfrm>
              <a:custGeom>
                <a:avLst/>
                <a:gdLst>
                  <a:gd name="T0" fmla="*/ 1504 w 1504"/>
                  <a:gd name="T1" fmla="*/ 408 h 1505"/>
                  <a:gd name="T2" fmla="*/ 1226 w 1504"/>
                  <a:gd name="T3" fmla="*/ 408 h 1505"/>
                  <a:gd name="T4" fmla="*/ 1226 w 1504"/>
                  <a:gd name="T5" fmla="*/ 291 h 1505"/>
                  <a:gd name="T6" fmla="*/ 1212 w 1504"/>
                  <a:gd name="T7" fmla="*/ 276 h 1505"/>
                  <a:gd name="T8" fmla="*/ 290 w 1504"/>
                  <a:gd name="T9" fmla="*/ 276 h 1505"/>
                  <a:gd name="T10" fmla="*/ 275 w 1504"/>
                  <a:gd name="T11" fmla="*/ 291 h 1505"/>
                  <a:gd name="T12" fmla="*/ 275 w 1504"/>
                  <a:gd name="T13" fmla="*/ 1215 h 1505"/>
                  <a:gd name="T14" fmla="*/ 290 w 1504"/>
                  <a:gd name="T15" fmla="*/ 1229 h 1505"/>
                  <a:gd name="T16" fmla="*/ 1212 w 1504"/>
                  <a:gd name="T17" fmla="*/ 1229 h 1505"/>
                  <a:gd name="T18" fmla="*/ 1226 w 1504"/>
                  <a:gd name="T19" fmla="*/ 1215 h 1505"/>
                  <a:gd name="T20" fmla="*/ 1226 w 1504"/>
                  <a:gd name="T21" fmla="*/ 931 h 1505"/>
                  <a:gd name="T22" fmla="*/ 886 w 1504"/>
                  <a:gd name="T23" fmla="*/ 931 h 1505"/>
                  <a:gd name="T24" fmla="*/ 886 w 1504"/>
                  <a:gd name="T25" fmla="*/ 655 h 1505"/>
                  <a:gd name="T26" fmla="*/ 1504 w 1504"/>
                  <a:gd name="T27" fmla="*/ 655 h 1505"/>
                  <a:gd name="T28" fmla="*/ 1504 w 1504"/>
                  <a:gd name="T29" fmla="*/ 1215 h 1505"/>
                  <a:gd name="T30" fmla="*/ 1212 w 1504"/>
                  <a:gd name="T31" fmla="*/ 1505 h 1505"/>
                  <a:gd name="T32" fmla="*/ 290 w 1504"/>
                  <a:gd name="T33" fmla="*/ 1505 h 1505"/>
                  <a:gd name="T34" fmla="*/ 0 w 1504"/>
                  <a:gd name="T35" fmla="*/ 1215 h 1505"/>
                  <a:gd name="T36" fmla="*/ 0 w 1504"/>
                  <a:gd name="T37" fmla="*/ 291 h 1505"/>
                  <a:gd name="T38" fmla="*/ 290 w 1504"/>
                  <a:gd name="T39" fmla="*/ 0 h 1505"/>
                  <a:gd name="T40" fmla="*/ 1212 w 1504"/>
                  <a:gd name="T41" fmla="*/ 0 h 1505"/>
                  <a:gd name="T42" fmla="*/ 1504 w 1504"/>
                  <a:gd name="T43" fmla="*/ 291 h 1505"/>
                  <a:gd name="T44" fmla="*/ 1504 w 1504"/>
                  <a:gd name="T45" fmla="*/ 408 h 15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504" h="1505">
                    <a:moveTo>
                      <a:pt x="1504" y="408"/>
                    </a:moveTo>
                    <a:cubicBezTo>
                      <a:pt x="1226" y="408"/>
                      <a:pt x="1226" y="408"/>
                      <a:pt x="1226" y="408"/>
                    </a:cubicBezTo>
                    <a:cubicBezTo>
                      <a:pt x="1226" y="291"/>
                      <a:pt x="1226" y="291"/>
                      <a:pt x="1226" y="291"/>
                    </a:cubicBezTo>
                    <a:cubicBezTo>
                      <a:pt x="1226" y="282"/>
                      <a:pt x="1220" y="276"/>
                      <a:pt x="1212" y="276"/>
                    </a:cubicBezTo>
                    <a:cubicBezTo>
                      <a:pt x="290" y="276"/>
                      <a:pt x="290" y="276"/>
                      <a:pt x="290" y="276"/>
                    </a:cubicBezTo>
                    <a:cubicBezTo>
                      <a:pt x="282" y="276"/>
                      <a:pt x="275" y="282"/>
                      <a:pt x="275" y="291"/>
                    </a:cubicBezTo>
                    <a:cubicBezTo>
                      <a:pt x="275" y="1215"/>
                      <a:pt x="275" y="1215"/>
                      <a:pt x="275" y="1215"/>
                    </a:cubicBezTo>
                    <a:cubicBezTo>
                      <a:pt x="275" y="1223"/>
                      <a:pt x="282" y="1229"/>
                      <a:pt x="290" y="1229"/>
                    </a:cubicBezTo>
                    <a:cubicBezTo>
                      <a:pt x="1212" y="1229"/>
                      <a:pt x="1212" y="1229"/>
                      <a:pt x="1212" y="1229"/>
                    </a:cubicBezTo>
                    <a:cubicBezTo>
                      <a:pt x="1220" y="1229"/>
                      <a:pt x="1226" y="1223"/>
                      <a:pt x="1226" y="1215"/>
                    </a:cubicBezTo>
                    <a:cubicBezTo>
                      <a:pt x="1226" y="931"/>
                      <a:pt x="1226" y="931"/>
                      <a:pt x="1226" y="931"/>
                    </a:cubicBezTo>
                    <a:cubicBezTo>
                      <a:pt x="886" y="931"/>
                      <a:pt x="886" y="931"/>
                      <a:pt x="886" y="931"/>
                    </a:cubicBezTo>
                    <a:cubicBezTo>
                      <a:pt x="886" y="655"/>
                      <a:pt x="886" y="655"/>
                      <a:pt x="886" y="655"/>
                    </a:cubicBezTo>
                    <a:cubicBezTo>
                      <a:pt x="1504" y="655"/>
                      <a:pt x="1504" y="655"/>
                      <a:pt x="1504" y="655"/>
                    </a:cubicBezTo>
                    <a:cubicBezTo>
                      <a:pt x="1504" y="1215"/>
                      <a:pt x="1504" y="1215"/>
                      <a:pt x="1504" y="1215"/>
                    </a:cubicBezTo>
                    <a:cubicBezTo>
                      <a:pt x="1504" y="1376"/>
                      <a:pt x="1373" y="1505"/>
                      <a:pt x="1212" y="1505"/>
                    </a:cubicBezTo>
                    <a:cubicBezTo>
                      <a:pt x="290" y="1505"/>
                      <a:pt x="290" y="1505"/>
                      <a:pt x="290" y="1505"/>
                    </a:cubicBezTo>
                    <a:cubicBezTo>
                      <a:pt x="129" y="1505"/>
                      <a:pt x="0" y="1376"/>
                      <a:pt x="0" y="1215"/>
                    </a:cubicBezTo>
                    <a:cubicBezTo>
                      <a:pt x="0" y="291"/>
                      <a:pt x="0" y="291"/>
                      <a:pt x="0" y="291"/>
                    </a:cubicBezTo>
                    <a:cubicBezTo>
                      <a:pt x="0" y="130"/>
                      <a:pt x="129" y="0"/>
                      <a:pt x="290" y="0"/>
                    </a:cubicBezTo>
                    <a:cubicBezTo>
                      <a:pt x="1212" y="0"/>
                      <a:pt x="1212" y="0"/>
                      <a:pt x="1212" y="0"/>
                    </a:cubicBezTo>
                    <a:cubicBezTo>
                      <a:pt x="1373" y="0"/>
                      <a:pt x="1504" y="130"/>
                      <a:pt x="1504" y="291"/>
                    </a:cubicBezTo>
                    <a:lnTo>
                      <a:pt x="1504" y="408"/>
                    </a:lnTo>
                    <a:close/>
                  </a:path>
                </a:pathLst>
              </a:custGeom>
              <a:solidFill>
                <a:srgbClr val="00517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3" name="Freeform 8"/>
              <p:cNvSpPr>
                <a:spLocks/>
              </p:cNvSpPr>
              <p:nvPr/>
            </p:nvSpPr>
            <p:spPr bwMode="auto">
              <a:xfrm>
                <a:off x="3881438" y="7464425"/>
                <a:ext cx="287338" cy="312738"/>
              </a:xfrm>
              <a:custGeom>
                <a:avLst/>
                <a:gdLst>
                  <a:gd name="T0" fmla="*/ 181 w 181"/>
                  <a:gd name="T1" fmla="*/ 36 h 197"/>
                  <a:gd name="T2" fmla="*/ 36 w 181"/>
                  <a:gd name="T3" fmla="*/ 36 h 197"/>
                  <a:gd name="T4" fmla="*/ 36 w 181"/>
                  <a:gd name="T5" fmla="*/ 80 h 197"/>
                  <a:gd name="T6" fmla="*/ 153 w 181"/>
                  <a:gd name="T7" fmla="*/ 80 h 197"/>
                  <a:gd name="T8" fmla="*/ 153 w 181"/>
                  <a:gd name="T9" fmla="*/ 116 h 197"/>
                  <a:gd name="T10" fmla="*/ 36 w 181"/>
                  <a:gd name="T11" fmla="*/ 116 h 197"/>
                  <a:gd name="T12" fmla="*/ 36 w 181"/>
                  <a:gd name="T13" fmla="*/ 161 h 197"/>
                  <a:gd name="T14" fmla="*/ 181 w 181"/>
                  <a:gd name="T15" fmla="*/ 161 h 197"/>
                  <a:gd name="T16" fmla="*/ 181 w 181"/>
                  <a:gd name="T17" fmla="*/ 197 h 197"/>
                  <a:gd name="T18" fmla="*/ 0 w 181"/>
                  <a:gd name="T19" fmla="*/ 197 h 197"/>
                  <a:gd name="T20" fmla="*/ 0 w 181"/>
                  <a:gd name="T21" fmla="*/ 0 h 197"/>
                  <a:gd name="T22" fmla="*/ 181 w 181"/>
                  <a:gd name="T23" fmla="*/ 0 h 197"/>
                  <a:gd name="T24" fmla="*/ 181 w 181"/>
                  <a:gd name="T25" fmla="*/ 36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1" h="197">
                    <a:moveTo>
                      <a:pt x="181" y="36"/>
                    </a:moveTo>
                    <a:lnTo>
                      <a:pt x="36" y="36"/>
                    </a:lnTo>
                    <a:lnTo>
                      <a:pt x="36" y="80"/>
                    </a:lnTo>
                    <a:lnTo>
                      <a:pt x="153" y="80"/>
                    </a:lnTo>
                    <a:lnTo>
                      <a:pt x="153" y="116"/>
                    </a:lnTo>
                    <a:lnTo>
                      <a:pt x="36" y="116"/>
                    </a:lnTo>
                    <a:lnTo>
                      <a:pt x="36" y="161"/>
                    </a:lnTo>
                    <a:lnTo>
                      <a:pt x="181" y="161"/>
                    </a:lnTo>
                    <a:lnTo>
                      <a:pt x="181" y="197"/>
                    </a:lnTo>
                    <a:lnTo>
                      <a:pt x="0" y="197"/>
                    </a:lnTo>
                    <a:lnTo>
                      <a:pt x="0" y="0"/>
                    </a:lnTo>
                    <a:lnTo>
                      <a:pt x="181" y="0"/>
                    </a:lnTo>
                    <a:lnTo>
                      <a:pt x="181" y="36"/>
                    </a:lnTo>
                    <a:close/>
                  </a:path>
                </a:pathLst>
              </a:custGeom>
              <a:solidFill>
                <a:srgbClr val="00517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4" name="Freeform 9"/>
              <p:cNvSpPr>
                <a:spLocks/>
              </p:cNvSpPr>
              <p:nvPr/>
            </p:nvSpPr>
            <p:spPr bwMode="auto">
              <a:xfrm>
                <a:off x="4341813" y="7464425"/>
                <a:ext cx="312738" cy="312738"/>
              </a:xfrm>
              <a:custGeom>
                <a:avLst/>
                <a:gdLst>
                  <a:gd name="T0" fmla="*/ 160 w 197"/>
                  <a:gd name="T1" fmla="*/ 0 h 197"/>
                  <a:gd name="T2" fmla="*/ 197 w 197"/>
                  <a:gd name="T3" fmla="*/ 0 h 197"/>
                  <a:gd name="T4" fmla="*/ 197 w 197"/>
                  <a:gd name="T5" fmla="*/ 197 h 197"/>
                  <a:gd name="T6" fmla="*/ 157 w 197"/>
                  <a:gd name="T7" fmla="*/ 197 h 197"/>
                  <a:gd name="T8" fmla="*/ 36 w 197"/>
                  <a:gd name="T9" fmla="*/ 52 h 197"/>
                  <a:gd name="T10" fmla="*/ 36 w 197"/>
                  <a:gd name="T11" fmla="*/ 197 h 197"/>
                  <a:gd name="T12" fmla="*/ 0 w 197"/>
                  <a:gd name="T13" fmla="*/ 197 h 197"/>
                  <a:gd name="T14" fmla="*/ 0 w 197"/>
                  <a:gd name="T15" fmla="*/ 0 h 197"/>
                  <a:gd name="T16" fmla="*/ 39 w 197"/>
                  <a:gd name="T17" fmla="*/ 0 h 197"/>
                  <a:gd name="T18" fmla="*/ 160 w 197"/>
                  <a:gd name="T19" fmla="*/ 144 h 197"/>
                  <a:gd name="T20" fmla="*/ 160 w 197"/>
                  <a:gd name="T21" fmla="*/ 0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97" h="197">
                    <a:moveTo>
                      <a:pt x="160" y="0"/>
                    </a:moveTo>
                    <a:lnTo>
                      <a:pt x="197" y="0"/>
                    </a:lnTo>
                    <a:lnTo>
                      <a:pt x="197" y="197"/>
                    </a:lnTo>
                    <a:lnTo>
                      <a:pt x="157" y="197"/>
                    </a:lnTo>
                    <a:lnTo>
                      <a:pt x="36" y="52"/>
                    </a:lnTo>
                    <a:lnTo>
                      <a:pt x="36" y="197"/>
                    </a:lnTo>
                    <a:lnTo>
                      <a:pt x="0" y="197"/>
                    </a:lnTo>
                    <a:lnTo>
                      <a:pt x="0" y="0"/>
                    </a:lnTo>
                    <a:lnTo>
                      <a:pt x="39" y="0"/>
                    </a:lnTo>
                    <a:lnTo>
                      <a:pt x="160" y="144"/>
                    </a:lnTo>
                    <a:lnTo>
                      <a:pt x="160" y="0"/>
                    </a:lnTo>
                    <a:close/>
                  </a:path>
                </a:pathLst>
              </a:custGeom>
              <a:solidFill>
                <a:srgbClr val="00517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75" name="Rectangle 10"/>
              <p:cNvSpPr>
                <a:spLocks noChangeArrowheads="1"/>
              </p:cNvSpPr>
              <p:nvPr/>
            </p:nvSpPr>
            <p:spPr bwMode="auto">
              <a:xfrm>
                <a:off x="4822825" y="7464425"/>
                <a:ext cx="57150" cy="312738"/>
              </a:xfrm>
              <a:prstGeom prst="rect">
                <a:avLst/>
              </a:prstGeom>
              <a:solidFill>
                <a:srgbClr val="00517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6" name="Freeform 11"/>
              <p:cNvSpPr>
                <a:spLocks/>
              </p:cNvSpPr>
              <p:nvPr/>
            </p:nvSpPr>
            <p:spPr bwMode="auto">
              <a:xfrm>
                <a:off x="5057775" y="7464425"/>
                <a:ext cx="312738" cy="312738"/>
              </a:xfrm>
              <a:custGeom>
                <a:avLst/>
                <a:gdLst>
                  <a:gd name="T0" fmla="*/ 160 w 197"/>
                  <a:gd name="T1" fmla="*/ 0 h 197"/>
                  <a:gd name="T2" fmla="*/ 197 w 197"/>
                  <a:gd name="T3" fmla="*/ 0 h 197"/>
                  <a:gd name="T4" fmla="*/ 197 w 197"/>
                  <a:gd name="T5" fmla="*/ 197 h 197"/>
                  <a:gd name="T6" fmla="*/ 157 w 197"/>
                  <a:gd name="T7" fmla="*/ 197 h 197"/>
                  <a:gd name="T8" fmla="*/ 36 w 197"/>
                  <a:gd name="T9" fmla="*/ 52 h 197"/>
                  <a:gd name="T10" fmla="*/ 36 w 197"/>
                  <a:gd name="T11" fmla="*/ 197 h 197"/>
                  <a:gd name="T12" fmla="*/ 0 w 197"/>
                  <a:gd name="T13" fmla="*/ 197 h 197"/>
                  <a:gd name="T14" fmla="*/ 0 w 197"/>
                  <a:gd name="T15" fmla="*/ 0 h 197"/>
                  <a:gd name="T16" fmla="*/ 39 w 197"/>
                  <a:gd name="T17" fmla="*/ 0 h 197"/>
                  <a:gd name="T18" fmla="*/ 160 w 197"/>
                  <a:gd name="T19" fmla="*/ 144 h 197"/>
                  <a:gd name="T20" fmla="*/ 160 w 197"/>
                  <a:gd name="T21" fmla="*/ 0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97" h="197">
                    <a:moveTo>
                      <a:pt x="160" y="0"/>
                    </a:moveTo>
                    <a:lnTo>
                      <a:pt x="197" y="0"/>
                    </a:lnTo>
                    <a:lnTo>
                      <a:pt x="197" y="197"/>
                    </a:lnTo>
                    <a:lnTo>
                      <a:pt x="157" y="197"/>
                    </a:lnTo>
                    <a:lnTo>
                      <a:pt x="36" y="52"/>
                    </a:lnTo>
                    <a:lnTo>
                      <a:pt x="36" y="197"/>
                    </a:lnTo>
                    <a:lnTo>
                      <a:pt x="0" y="197"/>
                    </a:lnTo>
                    <a:lnTo>
                      <a:pt x="0" y="0"/>
                    </a:lnTo>
                    <a:lnTo>
                      <a:pt x="39" y="0"/>
                    </a:lnTo>
                    <a:lnTo>
                      <a:pt x="160" y="144"/>
                    </a:lnTo>
                    <a:lnTo>
                      <a:pt x="160" y="0"/>
                    </a:lnTo>
                    <a:close/>
                  </a:path>
                </a:pathLst>
              </a:custGeom>
              <a:solidFill>
                <a:srgbClr val="00517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7" name="Freeform 12"/>
              <p:cNvSpPr>
                <a:spLocks/>
              </p:cNvSpPr>
              <p:nvPr/>
            </p:nvSpPr>
            <p:spPr bwMode="auto">
              <a:xfrm>
                <a:off x="5540375" y="7464425"/>
                <a:ext cx="312738" cy="312738"/>
              </a:xfrm>
              <a:custGeom>
                <a:avLst/>
                <a:gdLst>
                  <a:gd name="T0" fmla="*/ 1505 w 1505"/>
                  <a:gd name="T1" fmla="*/ 408 h 1505"/>
                  <a:gd name="T2" fmla="*/ 1227 w 1505"/>
                  <a:gd name="T3" fmla="*/ 408 h 1505"/>
                  <a:gd name="T4" fmla="*/ 1227 w 1505"/>
                  <a:gd name="T5" fmla="*/ 291 h 1505"/>
                  <a:gd name="T6" fmla="*/ 1212 w 1505"/>
                  <a:gd name="T7" fmla="*/ 276 h 1505"/>
                  <a:gd name="T8" fmla="*/ 290 w 1505"/>
                  <a:gd name="T9" fmla="*/ 276 h 1505"/>
                  <a:gd name="T10" fmla="*/ 276 w 1505"/>
                  <a:gd name="T11" fmla="*/ 291 h 1505"/>
                  <a:gd name="T12" fmla="*/ 276 w 1505"/>
                  <a:gd name="T13" fmla="*/ 1215 h 1505"/>
                  <a:gd name="T14" fmla="*/ 290 w 1505"/>
                  <a:gd name="T15" fmla="*/ 1229 h 1505"/>
                  <a:gd name="T16" fmla="*/ 1212 w 1505"/>
                  <a:gd name="T17" fmla="*/ 1229 h 1505"/>
                  <a:gd name="T18" fmla="*/ 1227 w 1505"/>
                  <a:gd name="T19" fmla="*/ 1215 h 1505"/>
                  <a:gd name="T20" fmla="*/ 1227 w 1505"/>
                  <a:gd name="T21" fmla="*/ 931 h 1505"/>
                  <a:gd name="T22" fmla="*/ 886 w 1505"/>
                  <a:gd name="T23" fmla="*/ 931 h 1505"/>
                  <a:gd name="T24" fmla="*/ 886 w 1505"/>
                  <a:gd name="T25" fmla="*/ 655 h 1505"/>
                  <a:gd name="T26" fmla="*/ 1505 w 1505"/>
                  <a:gd name="T27" fmla="*/ 655 h 1505"/>
                  <a:gd name="T28" fmla="*/ 1505 w 1505"/>
                  <a:gd name="T29" fmla="*/ 1215 h 1505"/>
                  <a:gd name="T30" fmla="*/ 1212 w 1505"/>
                  <a:gd name="T31" fmla="*/ 1505 h 1505"/>
                  <a:gd name="T32" fmla="*/ 290 w 1505"/>
                  <a:gd name="T33" fmla="*/ 1505 h 1505"/>
                  <a:gd name="T34" fmla="*/ 0 w 1505"/>
                  <a:gd name="T35" fmla="*/ 1215 h 1505"/>
                  <a:gd name="T36" fmla="*/ 0 w 1505"/>
                  <a:gd name="T37" fmla="*/ 291 h 1505"/>
                  <a:gd name="T38" fmla="*/ 290 w 1505"/>
                  <a:gd name="T39" fmla="*/ 0 h 1505"/>
                  <a:gd name="T40" fmla="*/ 1212 w 1505"/>
                  <a:gd name="T41" fmla="*/ 0 h 1505"/>
                  <a:gd name="T42" fmla="*/ 1505 w 1505"/>
                  <a:gd name="T43" fmla="*/ 291 h 1505"/>
                  <a:gd name="T44" fmla="*/ 1505 w 1505"/>
                  <a:gd name="T45" fmla="*/ 408 h 15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505" h="1505">
                    <a:moveTo>
                      <a:pt x="1505" y="408"/>
                    </a:moveTo>
                    <a:cubicBezTo>
                      <a:pt x="1227" y="408"/>
                      <a:pt x="1227" y="408"/>
                      <a:pt x="1227" y="408"/>
                    </a:cubicBezTo>
                    <a:cubicBezTo>
                      <a:pt x="1227" y="291"/>
                      <a:pt x="1227" y="291"/>
                      <a:pt x="1227" y="291"/>
                    </a:cubicBezTo>
                    <a:cubicBezTo>
                      <a:pt x="1227" y="282"/>
                      <a:pt x="1221" y="276"/>
                      <a:pt x="1212" y="276"/>
                    </a:cubicBezTo>
                    <a:cubicBezTo>
                      <a:pt x="290" y="276"/>
                      <a:pt x="290" y="276"/>
                      <a:pt x="290" y="276"/>
                    </a:cubicBezTo>
                    <a:cubicBezTo>
                      <a:pt x="282" y="276"/>
                      <a:pt x="276" y="282"/>
                      <a:pt x="276" y="291"/>
                    </a:cubicBezTo>
                    <a:cubicBezTo>
                      <a:pt x="276" y="1215"/>
                      <a:pt x="276" y="1215"/>
                      <a:pt x="276" y="1215"/>
                    </a:cubicBezTo>
                    <a:cubicBezTo>
                      <a:pt x="276" y="1223"/>
                      <a:pt x="282" y="1229"/>
                      <a:pt x="290" y="1229"/>
                    </a:cubicBezTo>
                    <a:cubicBezTo>
                      <a:pt x="1212" y="1229"/>
                      <a:pt x="1212" y="1229"/>
                      <a:pt x="1212" y="1229"/>
                    </a:cubicBezTo>
                    <a:cubicBezTo>
                      <a:pt x="1221" y="1229"/>
                      <a:pt x="1227" y="1223"/>
                      <a:pt x="1227" y="1215"/>
                    </a:cubicBezTo>
                    <a:cubicBezTo>
                      <a:pt x="1227" y="931"/>
                      <a:pt x="1227" y="931"/>
                      <a:pt x="1227" y="931"/>
                    </a:cubicBezTo>
                    <a:cubicBezTo>
                      <a:pt x="886" y="931"/>
                      <a:pt x="886" y="931"/>
                      <a:pt x="886" y="931"/>
                    </a:cubicBezTo>
                    <a:cubicBezTo>
                      <a:pt x="886" y="655"/>
                      <a:pt x="886" y="655"/>
                      <a:pt x="886" y="655"/>
                    </a:cubicBezTo>
                    <a:cubicBezTo>
                      <a:pt x="1505" y="655"/>
                      <a:pt x="1505" y="655"/>
                      <a:pt x="1505" y="655"/>
                    </a:cubicBezTo>
                    <a:cubicBezTo>
                      <a:pt x="1505" y="1215"/>
                      <a:pt x="1505" y="1215"/>
                      <a:pt x="1505" y="1215"/>
                    </a:cubicBezTo>
                    <a:cubicBezTo>
                      <a:pt x="1505" y="1376"/>
                      <a:pt x="1373" y="1505"/>
                      <a:pt x="1212" y="1505"/>
                    </a:cubicBezTo>
                    <a:cubicBezTo>
                      <a:pt x="290" y="1505"/>
                      <a:pt x="290" y="1505"/>
                      <a:pt x="290" y="1505"/>
                    </a:cubicBezTo>
                    <a:cubicBezTo>
                      <a:pt x="130" y="1505"/>
                      <a:pt x="0" y="1376"/>
                      <a:pt x="0" y="1215"/>
                    </a:cubicBezTo>
                    <a:cubicBezTo>
                      <a:pt x="0" y="291"/>
                      <a:pt x="0" y="291"/>
                      <a:pt x="0" y="291"/>
                    </a:cubicBezTo>
                    <a:cubicBezTo>
                      <a:pt x="0" y="130"/>
                      <a:pt x="130" y="0"/>
                      <a:pt x="290" y="0"/>
                    </a:cubicBezTo>
                    <a:cubicBezTo>
                      <a:pt x="1212" y="0"/>
                      <a:pt x="1212" y="0"/>
                      <a:pt x="1212" y="0"/>
                    </a:cubicBezTo>
                    <a:cubicBezTo>
                      <a:pt x="1373" y="0"/>
                      <a:pt x="1505" y="130"/>
                      <a:pt x="1505" y="291"/>
                    </a:cubicBezTo>
                    <a:lnTo>
                      <a:pt x="1505" y="408"/>
                    </a:lnTo>
                    <a:close/>
                  </a:path>
                </a:pathLst>
              </a:custGeom>
              <a:solidFill>
                <a:srgbClr val="00517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8" name="Freeform 13"/>
              <p:cNvSpPr>
                <a:spLocks/>
              </p:cNvSpPr>
              <p:nvPr/>
            </p:nvSpPr>
            <p:spPr bwMode="auto">
              <a:xfrm>
                <a:off x="6030913" y="7464425"/>
                <a:ext cx="287338" cy="312738"/>
              </a:xfrm>
              <a:custGeom>
                <a:avLst/>
                <a:gdLst>
                  <a:gd name="T0" fmla="*/ 181 w 181"/>
                  <a:gd name="T1" fmla="*/ 36 h 197"/>
                  <a:gd name="T2" fmla="*/ 37 w 181"/>
                  <a:gd name="T3" fmla="*/ 36 h 197"/>
                  <a:gd name="T4" fmla="*/ 37 w 181"/>
                  <a:gd name="T5" fmla="*/ 80 h 197"/>
                  <a:gd name="T6" fmla="*/ 153 w 181"/>
                  <a:gd name="T7" fmla="*/ 80 h 197"/>
                  <a:gd name="T8" fmla="*/ 153 w 181"/>
                  <a:gd name="T9" fmla="*/ 116 h 197"/>
                  <a:gd name="T10" fmla="*/ 37 w 181"/>
                  <a:gd name="T11" fmla="*/ 116 h 197"/>
                  <a:gd name="T12" fmla="*/ 37 w 181"/>
                  <a:gd name="T13" fmla="*/ 161 h 197"/>
                  <a:gd name="T14" fmla="*/ 181 w 181"/>
                  <a:gd name="T15" fmla="*/ 161 h 197"/>
                  <a:gd name="T16" fmla="*/ 181 w 181"/>
                  <a:gd name="T17" fmla="*/ 197 h 197"/>
                  <a:gd name="T18" fmla="*/ 0 w 181"/>
                  <a:gd name="T19" fmla="*/ 197 h 197"/>
                  <a:gd name="T20" fmla="*/ 0 w 181"/>
                  <a:gd name="T21" fmla="*/ 0 h 197"/>
                  <a:gd name="T22" fmla="*/ 181 w 181"/>
                  <a:gd name="T23" fmla="*/ 0 h 197"/>
                  <a:gd name="T24" fmla="*/ 181 w 181"/>
                  <a:gd name="T25" fmla="*/ 36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1" h="197">
                    <a:moveTo>
                      <a:pt x="181" y="36"/>
                    </a:moveTo>
                    <a:lnTo>
                      <a:pt x="37" y="36"/>
                    </a:lnTo>
                    <a:lnTo>
                      <a:pt x="37" y="80"/>
                    </a:lnTo>
                    <a:lnTo>
                      <a:pt x="153" y="80"/>
                    </a:lnTo>
                    <a:lnTo>
                      <a:pt x="153" y="116"/>
                    </a:lnTo>
                    <a:lnTo>
                      <a:pt x="37" y="116"/>
                    </a:lnTo>
                    <a:lnTo>
                      <a:pt x="37" y="161"/>
                    </a:lnTo>
                    <a:lnTo>
                      <a:pt x="181" y="161"/>
                    </a:lnTo>
                    <a:lnTo>
                      <a:pt x="181" y="197"/>
                    </a:lnTo>
                    <a:lnTo>
                      <a:pt x="0" y="197"/>
                    </a:lnTo>
                    <a:lnTo>
                      <a:pt x="0" y="0"/>
                    </a:lnTo>
                    <a:lnTo>
                      <a:pt x="181" y="0"/>
                    </a:lnTo>
                    <a:lnTo>
                      <a:pt x="181" y="36"/>
                    </a:lnTo>
                    <a:close/>
                  </a:path>
                </a:pathLst>
              </a:custGeom>
              <a:solidFill>
                <a:srgbClr val="00517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9" name="Freeform 14"/>
              <p:cNvSpPr>
                <a:spLocks/>
              </p:cNvSpPr>
              <p:nvPr/>
            </p:nvSpPr>
            <p:spPr bwMode="auto">
              <a:xfrm>
                <a:off x="6486525" y="7464425"/>
                <a:ext cx="312738" cy="312738"/>
              </a:xfrm>
              <a:custGeom>
                <a:avLst/>
                <a:gdLst>
                  <a:gd name="T0" fmla="*/ 161 w 197"/>
                  <a:gd name="T1" fmla="*/ 0 h 197"/>
                  <a:gd name="T2" fmla="*/ 197 w 197"/>
                  <a:gd name="T3" fmla="*/ 0 h 197"/>
                  <a:gd name="T4" fmla="*/ 197 w 197"/>
                  <a:gd name="T5" fmla="*/ 197 h 197"/>
                  <a:gd name="T6" fmla="*/ 158 w 197"/>
                  <a:gd name="T7" fmla="*/ 197 h 197"/>
                  <a:gd name="T8" fmla="*/ 36 w 197"/>
                  <a:gd name="T9" fmla="*/ 52 h 197"/>
                  <a:gd name="T10" fmla="*/ 36 w 197"/>
                  <a:gd name="T11" fmla="*/ 197 h 197"/>
                  <a:gd name="T12" fmla="*/ 0 w 197"/>
                  <a:gd name="T13" fmla="*/ 197 h 197"/>
                  <a:gd name="T14" fmla="*/ 0 w 197"/>
                  <a:gd name="T15" fmla="*/ 0 h 197"/>
                  <a:gd name="T16" fmla="*/ 39 w 197"/>
                  <a:gd name="T17" fmla="*/ 0 h 197"/>
                  <a:gd name="T18" fmla="*/ 161 w 197"/>
                  <a:gd name="T19" fmla="*/ 144 h 197"/>
                  <a:gd name="T20" fmla="*/ 161 w 197"/>
                  <a:gd name="T21" fmla="*/ 0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97" h="197">
                    <a:moveTo>
                      <a:pt x="161" y="0"/>
                    </a:moveTo>
                    <a:lnTo>
                      <a:pt x="197" y="0"/>
                    </a:lnTo>
                    <a:lnTo>
                      <a:pt x="197" y="197"/>
                    </a:lnTo>
                    <a:lnTo>
                      <a:pt x="158" y="197"/>
                    </a:lnTo>
                    <a:lnTo>
                      <a:pt x="36" y="52"/>
                    </a:lnTo>
                    <a:lnTo>
                      <a:pt x="36" y="197"/>
                    </a:lnTo>
                    <a:lnTo>
                      <a:pt x="0" y="197"/>
                    </a:lnTo>
                    <a:lnTo>
                      <a:pt x="0" y="0"/>
                    </a:lnTo>
                    <a:lnTo>
                      <a:pt x="39" y="0"/>
                    </a:lnTo>
                    <a:lnTo>
                      <a:pt x="161" y="144"/>
                    </a:lnTo>
                    <a:lnTo>
                      <a:pt x="161" y="0"/>
                    </a:lnTo>
                    <a:close/>
                  </a:path>
                </a:pathLst>
              </a:custGeom>
              <a:solidFill>
                <a:srgbClr val="00517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0" name="Freeform 15"/>
              <p:cNvSpPr>
                <a:spLocks noEditPoints="1"/>
              </p:cNvSpPr>
              <p:nvPr/>
            </p:nvSpPr>
            <p:spPr bwMode="auto">
              <a:xfrm>
                <a:off x="2865438" y="7464425"/>
                <a:ext cx="396875" cy="312738"/>
              </a:xfrm>
              <a:custGeom>
                <a:avLst/>
                <a:gdLst>
                  <a:gd name="T0" fmla="*/ 1471 w 1908"/>
                  <a:gd name="T1" fmla="*/ 291 h 1505"/>
                  <a:gd name="T2" fmla="*/ 1181 w 1908"/>
                  <a:gd name="T3" fmla="*/ 0 h 1505"/>
                  <a:gd name="T4" fmla="*/ 727 w 1908"/>
                  <a:gd name="T5" fmla="*/ 0 h 1505"/>
                  <a:gd name="T6" fmla="*/ 437 w 1908"/>
                  <a:gd name="T7" fmla="*/ 291 h 1505"/>
                  <a:gd name="T8" fmla="*/ 0 w 1908"/>
                  <a:gd name="T9" fmla="*/ 1505 h 1505"/>
                  <a:gd name="T10" fmla="*/ 286 w 1908"/>
                  <a:gd name="T11" fmla="*/ 1505 h 1505"/>
                  <a:gd name="T12" fmla="*/ 468 w 1908"/>
                  <a:gd name="T13" fmla="*/ 999 h 1505"/>
                  <a:gd name="T14" fmla="*/ 1443 w 1908"/>
                  <a:gd name="T15" fmla="*/ 999 h 1505"/>
                  <a:gd name="T16" fmla="*/ 1628 w 1908"/>
                  <a:gd name="T17" fmla="*/ 1505 h 1505"/>
                  <a:gd name="T18" fmla="*/ 1908 w 1908"/>
                  <a:gd name="T19" fmla="*/ 1505 h 1505"/>
                  <a:gd name="T20" fmla="*/ 1471 w 1908"/>
                  <a:gd name="T21" fmla="*/ 291 h 1505"/>
                  <a:gd name="T22" fmla="*/ 562 w 1908"/>
                  <a:gd name="T23" fmla="*/ 724 h 1505"/>
                  <a:gd name="T24" fmla="*/ 712 w 1908"/>
                  <a:gd name="T25" fmla="*/ 291 h 1505"/>
                  <a:gd name="T26" fmla="*/ 727 w 1908"/>
                  <a:gd name="T27" fmla="*/ 276 h 1505"/>
                  <a:gd name="T28" fmla="*/ 1184 w 1908"/>
                  <a:gd name="T29" fmla="*/ 276 h 1505"/>
                  <a:gd name="T30" fmla="*/ 1199 w 1908"/>
                  <a:gd name="T31" fmla="*/ 291 h 1505"/>
                  <a:gd name="T32" fmla="*/ 1350 w 1908"/>
                  <a:gd name="T33" fmla="*/ 724 h 1505"/>
                  <a:gd name="T34" fmla="*/ 562 w 1908"/>
                  <a:gd name="T35" fmla="*/ 724 h 15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908" h="1505">
                    <a:moveTo>
                      <a:pt x="1471" y="291"/>
                    </a:moveTo>
                    <a:cubicBezTo>
                      <a:pt x="1411" y="113"/>
                      <a:pt x="1342" y="0"/>
                      <a:pt x="1181" y="0"/>
                    </a:cubicBezTo>
                    <a:cubicBezTo>
                      <a:pt x="727" y="0"/>
                      <a:pt x="727" y="0"/>
                      <a:pt x="727" y="0"/>
                    </a:cubicBezTo>
                    <a:cubicBezTo>
                      <a:pt x="566" y="0"/>
                      <a:pt x="497" y="113"/>
                      <a:pt x="437" y="291"/>
                    </a:cubicBezTo>
                    <a:cubicBezTo>
                      <a:pt x="0" y="1505"/>
                      <a:pt x="0" y="1505"/>
                      <a:pt x="0" y="1505"/>
                    </a:cubicBezTo>
                    <a:cubicBezTo>
                      <a:pt x="286" y="1505"/>
                      <a:pt x="286" y="1505"/>
                      <a:pt x="286" y="1505"/>
                    </a:cubicBezTo>
                    <a:cubicBezTo>
                      <a:pt x="468" y="999"/>
                      <a:pt x="468" y="999"/>
                      <a:pt x="468" y="999"/>
                    </a:cubicBezTo>
                    <a:cubicBezTo>
                      <a:pt x="1443" y="999"/>
                      <a:pt x="1443" y="999"/>
                      <a:pt x="1443" y="999"/>
                    </a:cubicBezTo>
                    <a:cubicBezTo>
                      <a:pt x="1628" y="1505"/>
                      <a:pt x="1628" y="1505"/>
                      <a:pt x="1628" y="1505"/>
                    </a:cubicBezTo>
                    <a:cubicBezTo>
                      <a:pt x="1908" y="1505"/>
                      <a:pt x="1908" y="1505"/>
                      <a:pt x="1908" y="1505"/>
                    </a:cubicBezTo>
                    <a:lnTo>
                      <a:pt x="1471" y="291"/>
                    </a:lnTo>
                    <a:close/>
                    <a:moveTo>
                      <a:pt x="562" y="724"/>
                    </a:moveTo>
                    <a:cubicBezTo>
                      <a:pt x="712" y="291"/>
                      <a:pt x="712" y="291"/>
                      <a:pt x="712" y="291"/>
                    </a:cubicBezTo>
                    <a:cubicBezTo>
                      <a:pt x="716" y="281"/>
                      <a:pt x="719" y="276"/>
                      <a:pt x="727" y="276"/>
                    </a:cubicBezTo>
                    <a:cubicBezTo>
                      <a:pt x="1184" y="276"/>
                      <a:pt x="1184" y="276"/>
                      <a:pt x="1184" y="276"/>
                    </a:cubicBezTo>
                    <a:cubicBezTo>
                      <a:pt x="1193" y="276"/>
                      <a:pt x="1194" y="280"/>
                      <a:pt x="1199" y="291"/>
                    </a:cubicBezTo>
                    <a:cubicBezTo>
                      <a:pt x="1350" y="724"/>
                      <a:pt x="1350" y="724"/>
                      <a:pt x="1350" y="724"/>
                    </a:cubicBezTo>
                    <a:lnTo>
                      <a:pt x="562" y="724"/>
                    </a:lnTo>
                    <a:close/>
                  </a:path>
                </a:pathLst>
              </a:custGeom>
              <a:solidFill>
                <a:srgbClr val="00517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1" name="Freeform 16"/>
              <p:cNvSpPr>
                <a:spLocks/>
              </p:cNvSpPr>
              <p:nvPr/>
            </p:nvSpPr>
            <p:spPr bwMode="auto">
              <a:xfrm>
                <a:off x="2333625" y="8023225"/>
                <a:ext cx="185738" cy="185738"/>
              </a:xfrm>
              <a:custGeom>
                <a:avLst/>
                <a:gdLst>
                  <a:gd name="T0" fmla="*/ 757 w 890"/>
                  <a:gd name="T1" fmla="*/ 0 h 890"/>
                  <a:gd name="T2" fmla="*/ 890 w 890"/>
                  <a:gd name="T3" fmla="*/ 0 h 890"/>
                  <a:gd name="T4" fmla="*/ 890 w 890"/>
                  <a:gd name="T5" fmla="*/ 729 h 890"/>
                  <a:gd name="T6" fmla="*/ 730 w 890"/>
                  <a:gd name="T7" fmla="*/ 890 h 890"/>
                  <a:gd name="T8" fmla="*/ 161 w 890"/>
                  <a:gd name="T9" fmla="*/ 890 h 890"/>
                  <a:gd name="T10" fmla="*/ 0 w 890"/>
                  <a:gd name="T11" fmla="*/ 729 h 890"/>
                  <a:gd name="T12" fmla="*/ 0 w 890"/>
                  <a:gd name="T13" fmla="*/ 0 h 890"/>
                  <a:gd name="T14" fmla="*/ 133 w 890"/>
                  <a:gd name="T15" fmla="*/ 0 h 890"/>
                  <a:gd name="T16" fmla="*/ 133 w 890"/>
                  <a:gd name="T17" fmla="*/ 729 h 890"/>
                  <a:gd name="T18" fmla="*/ 161 w 890"/>
                  <a:gd name="T19" fmla="*/ 756 h 890"/>
                  <a:gd name="T20" fmla="*/ 730 w 890"/>
                  <a:gd name="T21" fmla="*/ 756 h 890"/>
                  <a:gd name="T22" fmla="*/ 757 w 890"/>
                  <a:gd name="T23" fmla="*/ 729 h 890"/>
                  <a:gd name="T24" fmla="*/ 757 w 890"/>
                  <a:gd name="T25" fmla="*/ 0 h 8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90" h="890">
                    <a:moveTo>
                      <a:pt x="757" y="0"/>
                    </a:moveTo>
                    <a:cubicBezTo>
                      <a:pt x="890" y="0"/>
                      <a:pt x="890" y="0"/>
                      <a:pt x="890" y="0"/>
                    </a:cubicBezTo>
                    <a:cubicBezTo>
                      <a:pt x="890" y="729"/>
                      <a:pt x="890" y="729"/>
                      <a:pt x="890" y="729"/>
                    </a:cubicBezTo>
                    <a:cubicBezTo>
                      <a:pt x="890" y="818"/>
                      <a:pt x="819" y="890"/>
                      <a:pt x="730" y="890"/>
                    </a:cubicBezTo>
                    <a:cubicBezTo>
                      <a:pt x="161" y="890"/>
                      <a:pt x="161" y="890"/>
                      <a:pt x="161" y="890"/>
                    </a:cubicBezTo>
                    <a:cubicBezTo>
                      <a:pt x="72" y="890"/>
                      <a:pt x="0" y="818"/>
                      <a:pt x="0" y="72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33" y="0"/>
                      <a:pt x="133" y="0"/>
                      <a:pt x="133" y="0"/>
                    </a:cubicBezTo>
                    <a:cubicBezTo>
                      <a:pt x="133" y="729"/>
                      <a:pt x="133" y="729"/>
                      <a:pt x="133" y="729"/>
                    </a:cubicBezTo>
                    <a:cubicBezTo>
                      <a:pt x="133" y="744"/>
                      <a:pt x="146" y="756"/>
                      <a:pt x="161" y="756"/>
                    </a:cubicBezTo>
                    <a:cubicBezTo>
                      <a:pt x="730" y="756"/>
                      <a:pt x="730" y="756"/>
                      <a:pt x="730" y="756"/>
                    </a:cubicBezTo>
                    <a:cubicBezTo>
                      <a:pt x="744" y="756"/>
                      <a:pt x="757" y="744"/>
                      <a:pt x="757" y="729"/>
                    </a:cubicBezTo>
                    <a:lnTo>
                      <a:pt x="757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2" name="Freeform 17"/>
              <p:cNvSpPr>
                <a:spLocks/>
              </p:cNvSpPr>
              <p:nvPr/>
            </p:nvSpPr>
            <p:spPr bwMode="auto">
              <a:xfrm>
                <a:off x="2587625" y="8023225"/>
                <a:ext cx="184150" cy="185738"/>
              </a:xfrm>
              <a:custGeom>
                <a:avLst/>
                <a:gdLst>
                  <a:gd name="T0" fmla="*/ 99 w 116"/>
                  <a:gd name="T1" fmla="*/ 0 h 117"/>
                  <a:gd name="T2" fmla="*/ 116 w 116"/>
                  <a:gd name="T3" fmla="*/ 0 h 117"/>
                  <a:gd name="T4" fmla="*/ 116 w 116"/>
                  <a:gd name="T5" fmla="*/ 117 h 117"/>
                  <a:gd name="T6" fmla="*/ 96 w 116"/>
                  <a:gd name="T7" fmla="*/ 117 h 117"/>
                  <a:gd name="T8" fmla="*/ 17 w 116"/>
                  <a:gd name="T9" fmla="*/ 24 h 117"/>
                  <a:gd name="T10" fmla="*/ 17 w 116"/>
                  <a:gd name="T11" fmla="*/ 117 h 117"/>
                  <a:gd name="T12" fmla="*/ 0 w 116"/>
                  <a:gd name="T13" fmla="*/ 117 h 117"/>
                  <a:gd name="T14" fmla="*/ 0 w 116"/>
                  <a:gd name="T15" fmla="*/ 0 h 117"/>
                  <a:gd name="T16" fmla="*/ 20 w 116"/>
                  <a:gd name="T17" fmla="*/ 0 h 117"/>
                  <a:gd name="T18" fmla="*/ 99 w 116"/>
                  <a:gd name="T19" fmla="*/ 94 h 117"/>
                  <a:gd name="T20" fmla="*/ 99 w 116"/>
                  <a:gd name="T21" fmla="*/ 0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6" h="117">
                    <a:moveTo>
                      <a:pt x="99" y="0"/>
                    </a:moveTo>
                    <a:lnTo>
                      <a:pt x="116" y="0"/>
                    </a:lnTo>
                    <a:lnTo>
                      <a:pt x="116" y="117"/>
                    </a:lnTo>
                    <a:lnTo>
                      <a:pt x="96" y="117"/>
                    </a:lnTo>
                    <a:lnTo>
                      <a:pt x="17" y="24"/>
                    </a:lnTo>
                    <a:lnTo>
                      <a:pt x="17" y="117"/>
                    </a:lnTo>
                    <a:lnTo>
                      <a:pt x="0" y="117"/>
                    </a:lnTo>
                    <a:lnTo>
                      <a:pt x="0" y="0"/>
                    </a:lnTo>
                    <a:lnTo>
                      <a:pt x="20" y="0"/>
                    </a:lnTo>
                    <a:lnTo>
                      <a:pt x="99" y="94"/>
                    </a:lnTo>
                    <a:lnTo>
                      <a:pt x="99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3" name="Rectangle 18"/>
              <p:cNvSpPr>
                <a:spLocks noChangeArrowheads="1"/>
              </p:cNvSpPr>
              <p:nvPr/>
            </p:nvSpPr>
            <p:spPr bwMode="auto">
              <a:xfrm>
                <a:off x="2841625" y="8023225"/>
                <a:ext cx="28575" cy="185738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4" name="Freeform 19"/>
              <p:cNvSpPr>
                <a:spLocks/>
              </p:cNvSpPr>
              <p:nvPr/>
            </p:nvSpPr>
            <p:spPr bwMode="auto">
              <a:xfrm>
                <a:off x="2900363" y="8023225"/>
                <a:ext cx="241300" cy="185738"/>
              </a:xfrm>
              <a:custGeom>
                <a:avLst/>
                <a:gdLst>
                  <a:gd name="T0" fmla="*/ 132 w 152"/>
                  <a:gd name="T1" fmla="*/ 0 h 117"/>
                  <a:gd name="T2" fmla="*/ 152 w 152"/>
                  <a:gd name="T3" fmla="*/ 0 h 117"/>
                  <a:gd name="T4" fmla="*/ 85 w 152"/>
                  <a:gd name="T5" fmla="*/ 117 h 117"/>
                  <a:gd name="T6" fmla="*/ 68 w 152"/>
                  <a:gd name="T7" fmla="*/ 117 h 117"/>
                  <a:gd name="T8" fmla="*/ 0 w 152"/>
                  <a:gd name="T9" fmla="*/ 0 h 117"/>
                  <a:gd name="T10" fmla="*/ 20 w 152"/>
                  <a:gd name="T11" fmla="*/ 0 h 117"/>
                  <a:gd name="T12" fmla="*/ 76 w 152"/>
                  <a:gd name="T13" fmla="*/ 97 h 117"/>
                  <a:gd name="T14" fmla="*/ 132 w 152"/>
                  <a:gd name="T15" fmla="*/ 0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2" h="117">
                    <a:moveTo>
                      <a:pt x="132" y="0"/>
                    </a:moveTo>
                    <a:lnTo>
                      <a:pt x="152" y="0"/>
                    </a:lnTo>
                    <a:lnTo>
                      <a:pt x="85" y="117"/>
                    </a:lnTo>
                    <a:lnTo>
                      <a:pt x="68" y="117"/>
                    </a:lnTo>
                    <a:lnTo>
                      <a:pt x="0" y="0"/>
                    </a:lnTo>
                    <a:lnTo>
                      <a:pt x="20" y="0"/>
                    </a:lnTo>
                    <a:lnTo>
                      <a:pt x="76" y="97"/>
                    </a:lnTo>
                    <a:lnTo>
                      <a:pt x="132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5" name="Freeform 20"/>
              <p:cNvSpPr>
                <a:spLocks/>
              </p:cNvSpPr>
              <p:nvPr/>
            </p:nvSpPr>
            <p:spPr bwMode="auto">
              <a:xfrm>
                <a:off x="3167063" y="8023225"/>
                <a:ext cx="169863" cy="185738"/>
              </a:xfrm>
              <a:custGeom>
                <a:avLst/>
                <a:gdLst>
                  <a:gd name="T0" fmla="*/ 107 w 107"/>
                  <a:gd name="T1" fmla="*/ 18 h 117"/>
                  <a:gd name="T2" fmla="*/ 18 w 107"/>
                  <a:gd name="T3" fmla="*/ 18 h 117"/>
                  <a:gd name="T4" fmla="*/ 18 w 107"/>
                  <a:gd name="T5" fmla="*/ 50 h 117"/>
                  <a:gd name="T6" fmla="*/ 90 w 107"/>
                  <a:gd name="T7" fmla="*/ 50 h 117"/>
                  <a:gd name="T8" fmla="*/ 90 w 107"/>
                  <a:gd name="T9" fmla="*/ 68 h 117"/>
                  <a:gd name="T10" fmla="*/ 18 w 107"/>
                  <a:gd name="T11" fmla="*/ 68 h 117"/>
                  <a:gd name="T12" fmla="*/ 18 w 107"/>
                  <a:gd name="T13" fmla="*/ 100 h 117"/>
                  <a:gd name="T14" fmla="*/ 107 w 107"/>
                  <a:gd name="T15" fmla="*/ 100 h 117"/>
                  <a:gd name="T16" fmla="*/ 107 w 107"/>
                  <a:gd name="T17" fmla="*/ 117 h 117"/>
                  <a:gd name="T18" fmla="*/ 0 w 107"/>
                  <a:gd name="T19" fmla="*/ 117 h 117"/>
                  <a:gd name="T20" fmla="*/ 0 w 107"/>
                  <a:gd name="T21" fmla="*/ 0 h 117"/>
                  <a:gd name="T22" fmla="*/ 107 w 107"/>
                  <a:gd name="T23" fmla="*/ 0 h 117"/>
                  <a:gd name="T24" fmla="*/ 107 w 107"/>
                  <a:gd name="T25" fmla="*/ 1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7" h="117">
                    <a:moveTo>
                      <a:pt x="107" y="18"/>
                    </a:moveTo>
                    <a:lnTo>
                      <a:pt x="18" y="18"/>
                    </a:lnTo>
                    <a:lnTo>
                      <a:pt x="18" y="50"/>
                    </a:lnTo>
                    <a:lnTo>
                      <a:pt x="90" y="50"/>
                    </a:lnTo>
                    <a:lnTo>
                      <a:pt x="90" y="68"/>
                    </a:lnTo>
                    <a:lnTo>
                      <a:pt x="18" y="68"/>
                    </a:lnTo>
                    <a:lnTo>
                      <a:pt x="18" y="100"/>
                    </a:lnTo>
                    <a:lnTo>
                      <a:pt x="107" y="100"/>
                    </a:lnTo>
                    <a:lnTo>
                      <a:pt x="107" y="117"/>
                    </a:lnTo>
                    <a:lnTo>
                      <a:pt x="0" y="117"/>
                    </a:lnTo>
                    <a:lnTo>
                      <a:pt x="0" y="0"/>
                    </a:lnTo>
                    <a:lnTo>
                      <a:pt x="107" y="0"/>
                    </a:lnTo>
                    <a:lnTo>
                      <a:pt x="107" y="18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6" name="Freeform 21"/>
              <p:cNvSpPr>
                <a:spLocks noEditPoints="1"/>
              </p:cNvSpPr>
              <p:nvPr/>
            </p:nvSpPr>
            <p:spPr bwMode="auto">
              <a:xfrm>
                <a:off x="3403600" y="8024813"/>
                <a:ext cx="185738" cy="184150"/>
              </a:xfrm>
              <a:custGeom>
                <a:avLst/>
                <a:gdLst>
                  <a:gd name="T0" fmla="*/ 890 w 890"/>
                  <a:gd name="T1" fmla="*/ 410 h 889"/>
                  <a:gd name="T2" fmla="*/ 729 w 890"/>
                  <a:gd name="T3" fmla="*/ 571 h 889"/>
                  <a:gd name="T4" fmla="*/ 639 w 890"/>
                  <a:gd name="T5" fmla="*/ 571 h 889"/>
                  <a:gd name="T6" fmla="*/ 890 w 890"/>
                  <a:gd name="T7" fmla="*/ 870 h 889"/>
                  <a:gd name="T8" fmla="*/ 890 w 890"/>
                  <a:gd name="T9" fmla="*/ 889 h 889"/>
                  <a:gd name="T10" fmla="*/ 732 w 890"/>
                  <a:gd name="T11" fmla="*/ 889 h 889"/>
                  <a:gd name="T12" fmla="*/ 465 w 890"/>
                  <a:gd name="T13" fmla="*/ 571 h 889"/>
                  <a:gd name="T14" fmla="*/ 161 w 890"/>
                  <a:gd name="T15" fmla="*/ 571 h 889"/>
                  <a:gd name="T16" fmla="*/ 133 w 890"/>
                  <a:gd name="T17" fmla="*/ 569 h 889"/>
                  <a:gd name="T18" fmla="*/ 133 w 890"/>
                  <a:gd name="T19" fmla="*/ 889 h 889"/>
                  <a:gd name="T20" fmla="*/ 0 w 890"/>
                  <a:gd name="T21" fmla="*/ 889 h 889"/>
                  <a:gd name="T22" fmla="*/ 0 w 890"/>
                  <a:gd name="T23" fmla="*/ 0 h 889"/>
                  <a:gd name="T24" fmla="*/ 729 w 890"/>
                  <a:gd name="T25" fmla="*/ 0 h 889"/>
                  <a:gd name="T26" fmla="*/ 890 w 890"/>
                  <a:gd name="T27" fmla="*/ 160 h 889"/>
                  <a:gd name="T28" fmla="*/ 890 w 890"/>
                  <a:gd name="T29" fmla="*/ 410 h 889"/>
                  <a:gd name="T30" fmla="*/ 133 w 890"/>
                  <a:gd name="T31" fmla="*/ 133 h 889"/>
                  <a:gd name="T32" fmla="*/ 133 w 890"/>
                  <a:gd name="T33" fmla="*/ 437 h 889"/>
                  <a:gd name="T34" fmla="*/ 729 w 890"/>
                  <a:gd name="T35" fmla="*/ 438 h 889"/>
                  <a:gd name="T36" fmla="*/ 757 w 890"/>
                  <a:gd name="T37" fmla="*/ 410 h 889"/>
                  <a:gd name="T38" fmla="*/ 757 w 890"/>
                  <a:gd name="T39" fmla="*/ 160 h 889"/>
                  <a:gd name="T40" fmla="*/ 729 w 890"/>
                  <a:gd name="T41" fmla="*/ 133 h 889"/>
                  <a:gd name="T42" fmla="*/ 133 w 890"/>
                  <a:gd name="T43" fmla="*/ 13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890" h="889">
                    <a:moveTo>
                      <a:pt x="890" y="410"/>
                    </a:moveTo>
                    <a:cubicBezTo>
                      <a:pt x="890" y="498"/>
                      <a:pt x="819" y="571"/>
                      <a:pt x="729" y="571"/>
                    </a:cubicBezTo>
                    <a:cubicBezTo>
                      <a:pt x="639" y="571"/>
                      <a:pt x="639" y="571"/>
                      <a:pt x="639" y="571"/>
                    </a:cubicBezTo>
                    <a:cubicBezTo>
                      <a:pt x="890" y="870"/>
                      <a:pt x="890" y="870"/>
                      <a:pt x="890" y="870"/>
                    </a:cubicBezTo>
                    <a:cubicBezTo>
                      <a:pt x="890" y="889"/>
                      <a:pt x="890" y="889"/>
                      <a:pt x="890" y="889"/>
                    </a:cubicBezTo>
                    <a:cubicBezTo>
                      <a:pt x="732" y="889"/>
                      <a:pt x="732" y="889"/>
                      <a:pt x="732" y="889"/>
                    </a:cubicBezTo>
                    <a:cubicBezTo>
                      <a:pt x="465" y="571"/>
                      <a:pt x="465" y="571"/>
                      <a:pt x="465" y="571"/>
                    </a:cubicBezTo>
                    <a:cubicBezTo>
                      <a:pt x="161" y="571"/>
                      <a:pt x="161" y="571"/>
                      <a:pt x="161" y="571"/>
                    </a:cubicBezTo>
                    <a:cubicBezTo>
                      <a:pt x="151" y="571"/>
                      <a:pt x="142" y="570"/>
                      <a:pt x="133" y="569"/>
                    </a:cubicBezTo>
                    <a:cubicBezTo>
                      <a:pt x="133" y="889"/>
                      <a:pt x="133" y="889"/>
                      <a:pt x="133" y="889"/>
                    </a:cubicBezTo>
                    <a:cubicBezTo>
                      <a:pt x="0" y="889"/>
                      <a:pt x="0" y="889"/>
                      <a:pt x="0" y="88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9" y="0"/>
                      <a:pt x="729" y="0"/>
                      <a:pt x="729" y="0"/>
                    </a:cubicBezTo>
                    <a:cubicBezTo>
                      <a:pt x="819" y="0"/>
                      <a:pt x="890" y="73"/>
                      <a:pt x="890" y="160"/>
                    </a:cubicBezTo>
                    <a:lnTo>
                      <a:pt x="890" y="410"/>
                    </a:lnTo>
                    <a:close/>
                    <a:moveTo>
                      <a:pt x="133" y="133"/>
                    </a:moveTo>
                    <a:cubicBezTo>
                      <a:pt x="133" y="437"/>
                      <a:pt x="133" y="437"/>
                      <a:pt x="133" y="437"/>
                    </a:cubicBezTo>
                    <a:cubicBezTo>
                      <a:pt x="729" y="438"/>
                      <a:pt x="729" y="438"/>
                      <a:pt x="729" y="438"/>
                    </a:cubicBezTo>
                    <a:cubicBezTo>
                      <a:pt x="744" y="438"/>
                      <a:pt x="757" y="425"/>
                      <a:pt x="757" y="410"/>
                    </a:cubicBezTo>
                    <a:cubicBezTo>
                      <a:pt x="757" y="160"/>
                      <a:pt x="757" y="160"/>
                      <a:pt x="757" y="160"/>
                    </a:cubicBezTo>
                    <a:cubicBezTo>
                      <a:pt x="757" y="146"/>
                      <a:pt x="744" y="133"/>
                      <a:pt x="729" y="133"/>
                    </a:cubicBezTo>
                    <a:lnTo>
                      <a:pt x="133" y="13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7" name="Freeform 22"/>
              <p:cNvSpPr>
                <a:spLocks noEditPoints="1"/>
              </p:cNvSpPr>
              <p:nvPr/>
            </p:nvSpPr>
            <p:spPr bwMode="auto">
              <a:xfrm>
                <a:off x="4913313" y="8024813"/>
                <a:ext cx="184150" cy="184150"/>
              </a:xfrm>
              <a:custGeom>
                <a:avLst/>
                <a:gdLst>
                  <a:gd name="T0" fmla="*/ 891 w 891"/>
                  <a:gd name="T1" fmla="*/ 410 h 889"/>
                  <a:gd name="T2" fmla="*/ 730 w 891"/>
                  <a:gd name="T3" fmla="*/ 571 h 889"/>
                  <a:gd name="T4" fmla="*/ 640 w 891"/>
                  <a:gd name="T5" fmla="*/ 571 h 889"/>
                  <a:gd name="T6" fmla="*/ 891 w 891"/>
                  <a:gd name="T7" fmla="*/ 870 h 889"/>
                  <a:gd name="T8" fmla="*/ 891 w 891"/>
                  <a:gd name="T9" fmla="*/ 889 h 889"/>
                  <a:gd name="T10" fmla="*/ 732 w 891"/>
                  <a:gd name="T11" fmla="*/ 889 h 889"/>
                  <a:gd name="T12" fmla="*/ 465 w 891"/>
                  <a:gd name="T13" fmla="*/ 571 h 889"/>
                  <a:gd name="T14" fmla="*/ 161 w 891"/>
                  <a:gd name="T15" fmla="*/ 571 h 889"/>
                  <a:gd name="T16" fmla="*/ 134 w 891"/>
                  <a:gd name="T17" fmla="*/ 569 h 889"/>
                  <a:gd name="T18" fmla="*/ 134 w 891"/>
                  <a:gd name="T19" fmla="*/ 889 h 889"/>
                  <a:gd name="T20" fmla="*/ 0 w 891"/>
                  <a:gd name="T21" fmla="*/ 889 h 889"/>
                  <a:gd name="T22" fmla="*/ 0 w 891"/>
                  <a:gd name="T23" fmla="*/ 0 h 889"/>
                  <a:gd name="T24" fmla="*/ 730 w 891"/>
                  <a:gd name="T25" fmla="*/ 0 h 889"/>
                  <a:gd name="T26" fmla="*/ 891 w 891"/>
                  <a:gd name="T27" fmla="*/ 160 h 889"/>
                  <a:gd name="T28" fmla="*/ 891 w 891"/>
                  <a:gd name="T29" fmla="*/ 410 h 889"/>
                  <a:gd name="T30" fmla="*/ 134 w 891"/>
                  <a:gd name="T31" fmla="*/ 133 h 889"/>
                  <a:gd name="T32" fmla="*/ 134 w 891"/>
                  <a:gd name="T33" fmla="*/ 437 h 889"/>
                  <a:gd name="T34" fmla="*/ 730 w 891"/>
                  <a:gd name="T35" fmla="*/ 438 h 889"/>
                  <a:gd name="T36" fmla="*/ 757 w 891"/>
                  <a:gd name="T37" fmla="*/ 410 h 889"/>
                  <a:gd name="T38" fmla="*/ 757 w 891"/>
                  <a:gd name="T39" fmla="*/ 160 h 889"/>
                  <a:gd name="T40" fmla="*/ 730 w 891"/>
                  <a:gd name="T41" fmla="*/ 133 h 889"/>
                  <a:gd name="T42" fmla="*/ 134 w 891"/>
                  <a:gd name="T43" fmla="*/ 13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891" h="889">
                    <a:moveTo>
                      <a:pt x="891" y="410"/>
                    </a:moveTo>
                    <a:cubicBezTo>
                      <a:pt x="891" y="498"/>
                      <a:pt x="819" y="571"/>
                      <a:pt x="730" y="571"/>
                    </a:cubicBezTo>
                    <a:cubicBezTo>
                      <a:pt x="640" y="571"/>
                      <a:pt x="640" y="571"/>
                      <a:pt x="640" y="571"/>
                    </a:cubicBezTo>
                    <a:cubicBezTo>
                      <a:pt x="891" y="870"/>
                      <a:pt x="891" y="870"/>
                      <a:pt x="891" y="870"/>
                    </a:cubicBezTo>
                    <a:cubicBezTo>
                      <a:pt x="891" y="889"/>
                      <a:pt x="891" y="889"/>
                      <a:pt x="891" y="889"/>
                    </a:cubicBezTo>
                    <a:cubicBezTo>
                      <a:pt x="732" y="889"/>
                      <a:pt x="732" y="889"/>
                      <a:pt x="732" y="889"/>
                    </a:cubicBezTo>
                    <a:cubicBezTo>
                      <a:pt x="465" y="571"/>
                      <a:pt x="465" y="571"/>
                      <a:pt x="465" y="571"/>
                    </a:cubicBezTo>
                    <a:cubicBezTo>
                      <a:pt x="161" y="571"/>
                      <a:pt x="161" y="571"/>
                      <a:pt x="161" y="571"/>
                    </a:cubicBezTo>
                    <a:cubicBezTo>
                      <a:pt x="151" y="571"/>
                      <a:pt x="142" y="570"/>
                      <a:pt x="134" y="569"/>
                    </a:cubicBezTo>
                    <a:cubicBezTo>
                      <a:pt x="134" y="889"/>
                      <a:pt x="134" y="889"/>
                      <a:pt x="134" y="889"/>
                    </a:cubicBezTo>
                    <a:cubicBezTo>
                      <a:pt x="0" y="889"/>
                      <a:pt x="0" y="889"/>
                      <a:pt x="0" y="88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30" y="0"/>
                      <a:pt x="730" y="0"/>
                      <a:pt x="730" y="0"/>
                    </a:cubicBezTo>
                    <a:cubicBezTo>
                      <a:pt x="819" y="0"/>
                      <a:pt x="891" y="73"/>
                      <a:pt x="891" y="160"/>
                    </a:cubicBezTo>
                    <a:lnTo>
                      <a:pt x="891" y="410"/>
                    </a:lnTo>
                    <a:close/>
                    <a:moveTo>
                      <a:pt x="134" y="133"/>
                    </a:moveTo>
                    <a:cubicBezTo>
                      <a:pt x="134" y="437"/>
                      <a:pt x="134" y="437"/>
                      <a:pt x="134" y="437"/>
                    </a:cubicBezTo>
                    <a:cubicBezTo>
                      <a:pt x="730" y="438"/>
                      <a:pt x="730" y="438"/>
                      <a:pt x="730" y="438"/>
                    </a:cubicBezTo>
                    <a:cubicBezTo>
                      <a:pt x="745" y="438"/>
                      <a:pt x="757" y="425"/>
                      <a:pt x="757" y="410"/>
                    </a:cubicBezTo>
                    <a:cubicBezTo>
                      <a:pt x="757" y="160"/>
                      <a:pt x="757" y="160"/>
                      <a:pt x="757" y="160"/>
                    </a:cubicBezTo>
                    <a:cubicBezTo>
                      <a:pt x="757" y="146"/>
                      <a:pt x="745" y="133"/>
                      <a:pt x="730" y="133"/>
                    </a:cubicBezTo>
                    <a:lnTo>
                      <a:pt x="134" y="13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8" name="Freeform 23"/>
              <p:cNvSpPr>
                <a:spLocks noEditPoints="1"/>
              </p:cNvSpPr>
              <p:nvPr/>
            </p:nvSpPr>
            <p:spPr bwMode="auto">
              <a:xfrm>
                <a:off x="6122988" y="8024813"/>
                <a:ext cx="185738" cy="184150"/>
              </a:xfrm>
              <a:custGeom>
                <a:avLst/>
                <a:gdLst>
                  <a:gd name="T0" fmla="*/ 891 w 891"/>
                  <a:gd name="T1" fmla="*/ 410 h 889"/>
                  <a:gd name="T2" fmla="*/ 730 w 891"/>
                  <a:gd name="T3" fmla="*/ 571 h 889"/>
                  <a:gd name="T4" fmla="*/ 640 w 891"/>
                  <a:gd name="T5" fmla="*/ 571 h 889"/>
                  <a:gd name="T6" fmla="*/ 891 w 891"/>
                  <a:gd name="T7" fmla="*/ 870 h 889"/>
                  <a:gd name="T8" fmla="*/ 891 w 891"/>
                  <a:gd name="T9" fmla="*/ 889 h 889"/>
                  <a:gd name="T10" fmla="*/ 732 w 891"/>
                  <a:gd name="T11" fmla="*/ 889 h 889"/>
                  <a:gd name="T12" fmla="*/ 465 w 891"/>
                  <a:gd name="T13" fmla="*/ 571 h 889"/>
                  <a:gd name="T14" fmla="*/ 161 w 891"/>
                  <a:gd name="T15" fmla="*/ 571 h 889"/>
                  <a:gd name="T16" fmla="*/ 134 w 891"/>
                  <a:gd name="T17" fmla="*/ 569 h 889"/>
                  <a:gd name="T18" fmla="*/ 134 w 891"/>
                  <a:gd name="T19" fmla="*/ 889 h 889"/>
                  <a:gd name="T20" fmla="*/ 0 w 891"/>
                  <a:gd name="T21" fmla="*/ 889 h 889"/>
                  <a:gd name="T22" fmla="*/ 0 w 891"/>
                  <a:gd name="T23" fmla="*/ 0 h 889"/>
                  <a:gd name="T24" fmla="*/ 730 w 891"/>
                  <a:gd name="T25" fmla="*/ 0 h 889"/>
                  <a:gd name="T26" fmla="*/ 891 w 891"/>
                  <a:gd name="T27" fmla="*/ 160 h 889"/>
                  <a:gd name="T28" fmla="*/ 891 w 891"/>
                  <a:gd name="T29" fmla="*/ 410 h 889"/>
                  <a:gd name="T30" fmla="*/ 134 w 891"/>
                  <a:gd name="T31" fmla="*/ 133 h 889"/>
                  <a:gd name="T32" fmla="*/ 134 w 891"/>
                  <a:gd name="T33" fmla="*/ 437 h 889"/>
                  <a:gd name="T34" fmla="*/ 730 w 891"/>
                  <a:gd name="T35" fmla="*/ 438 h 889"/>
                  <a:gd name="T36" fmla="*/ 757 w 891"/>
                  <a:gd name="T37" fmla="*/ 410 h 889"/>
                  <a:gd name="T38" fmla="*/ 757 w 891"/>
                  <a:gd name="T39" fmla="*/ 160 h 889"/>
                  <a:gd name="T40" fmla="*/ 730 w 891"/>
                  <a:gd name="T41" fmla="*/ 133 h 889"/>
                  <a:gd name="T42" fmla="*/ 134 w 891"/>
                  <a:gd name="T43" fmla="*/ 13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891" h="889">
                    <a:moveTo>
                      <a:pt x="891" y="410"/>
                    </a:moveTo>
                    <a:cubicBezTo>
                      <a:pt x="891" y="498"/>
                      <a:pt x="819" y="571"/>
                      <a:pt x="730" y="571"/>
                    </a:cubicBezTo>
                    <a:cubicBezTo>
                      <a:pt x="640" y="571"/>
                      <a:pt x="640" y="571"/>
                      <a:pt x="640" y="571"/>
                    </a:cubicBezTo>
                    <a:cubicBezTo>
                      <a:pt x="891" y="870"/>
                      <a:pt x="891" y="870"/>
                      <a:pt x="891" y="870"/>
                    </a:cubicBezTo>
                    <a:cubicBezTo>
                      <a:pt x="891" y="889"/>
                      <a:pt x="891" y="889"/>
                      <a:pt x="891" y="889"/>
                    </a:cubicBezTo>
                    <a:cubicBezTo>
                      <a:pt x="732" y="889"/>
                      <a:pt x="732" y="889"/>
                      <a:pt x="732" y="889"/>
                    </a:cubicBezTo>
                    <a:cubicBezTo>
                      <a:pt x="465" y="571"/>
                      <a:pt x="465" y="571"/>
                      <a:pt x="465" y="571"/>
                    </a:cubicBezTo>
                    <a:cubicBezTo>
                      <a:pt x="161" y="571"/>
                      <a:pt x="161" y="571"/>
                      <a:pt x="161" y="571"/>
                    </a:cubicBezTo>
                    <a:cubicBezTo>
                      <a:pt x="151" y="571"/>
                      <a:pt x="143" y="570"/>
                      <a:pt x="134" y="569"/>
                    </a:cubicBezTo>
                    <a:cubicBezTo>
                      <a:pt x="134" y="889"/>
                      <a:pt x="134" y="889"/>
                      <a:pt x="134" y="889"/>
                    </a:cubicBezTo>
                    <a:cubicBezTo>
                      <a:pt x="0" y="889"/>
                      <a:pt x="0" y="889"/>
                      <a:pt x="0" y="88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30" y="0"/>
                      <a:pt x="730" y="0"/>
                      <a:pt x="730" y="0"/>
                    </a:cubicBezTo>
                    <a:cubicBezTo>
                      <a:pt x="819" y="0"/>
                      <a:pt x="891" y="73"/>
                      <a:pt x="891" y="160"/>
                    </a:cubicBezTo>
                    <a:lnTo>
                      <a:pt x="891" y="410"/>
                    </a:lnTo>
                    <a:close/>
                    <a:moveTo>
                      <a:pt x="134" y="133"/>
                    </a:moveTo>
                    <a:cubicBezTo>
                      <a:pt x="134" y="437"/>
                      <a:pt x="134" y="437"/>
                      <a:pt x="134" y="437"/>
                    </a:cubicBezTo>
                    <a:cubicBezTo>
                      <a:pt x="730" y="438"/>
                      <a:pt x="730" y="438"/>
                      <a:pt x="730" y="438"/>
                    </a:cubicBezTo>
                    <a:cubicBezTo>
                      <a:pt x="745" y="438"/>
                      <a:pt x="757" y="425"/>
                      <a:pt x="757" y="410"/>
                    </a:cubicBezTo>
                    <a:cubicBezTo>
                      <a:pt x="757" y="160"/>
                      <a:pt x="757" y="160"/>
                      <a:pt x="757" y="160"/>
                    </a:cubicBezTo>
                    <a:cubicBezTo>
                      <a:pt x="757" y="146"/>
                      <a:pt x="745" y="133"/>
                      <a:pt x="730" y="133"/>
                    </a:cubicBezTo>
                    <a:lnTo>
                      <a:pt x="134" y="13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9" name="Freeform 24"/>
              <p:cNvSpPr>
                <a:spLocks/>
              </p:cNvSpPr>
              <p:nvPr/>
            </p:nvSpPr>
            <p:spPr bwMode="auto">
              <a:xfrm>
                <a:off x="3656013" y="8023225"/>
                <a:ext cx="184150" cy="185738"/>
              </a:xfrm>
              <a:custGeom>
                <a:avLst/>
                <a:gdLst>
                  <a:gd name="T0" fmla="*/ 890 w 890"/>
                  <a:gd name="T1" fmla="*/ 212 h 890"/>
                  <a:gd name="T2" fmla="*/ 757 w 890"/>
                  <a:gd name="T3" fmla="*/ 212 h 890"/>
                  <a:gd name="T4" fmla="*/ 757 w 890"/>
                  <a:gd name="T5" fmla="*/ 160 h 890"/>
                  <a:gd name="T6" fmla="*/ 730 w 890"/>
                  <a:gd name="T7" fmla="*/ 133 h 890"/>
                  <a:gd name="T8" fmla="*/ 161 w 890"/>
                  <a:gd name="T9" fmla="*/ 133 h 890"/>
                  <a:gd name="T10" fmla="*/ 133 w 890"/>
                  <a:gd name="T11" fmla="*/ 160 h 890"/>
                  <a:gd name="T12" fmla="*/ 133 w 890"/>
                  <a:gd name="T13" fmla="*/ 351 h 890"/>
                  <a:gd name="T14" fmla="*/ 161 w 890"/>
                  <a:gd name="T15" fmla="*/ 378 h 890"/>
                  <a:gd name="T16" fmla="*/ 730 w 890"/>
                  <a:gd name="T17" fmla="*/ 378 h 890"/>
                  <a:gd name="T18" fmla="*/ 890 w 890"/>
                  <a:gd name="T19" fmla="*/ 539 h 890"/>
                  <a:gd name="T20" fmla="*/ 890 w 890"/>
                  <a:gd name="T21" fmla="*/ 729 h 890"/>
                  <a:gd name="T22" fmla="*/ 730 w 890"/>
                  <a:gd name="T23" fmla="*/ 890 h 890"/>
                  <a:gd name="T24" fmla="*/ 161 w 890"/>
                  <a:gd name="T25" fmla="*/ 890 h 890"/>
                  <a:gd name="T26" fmla="*/ 0 w 890"/>
                  <a:gd name="T27" fmla="*/ 729 h 890"/>
                  <a:gd name="T28" fmla="*/ 0 w 890"/>
                  <a:gd name="T29" fmla="*/ 677 h 890"/>
                  <a:gd name="T30" fmla="*/ 133 w 890"/>
                  <a:gd name="T31" fmla="*/ 677 h 890"/>
                  <a:gd name="T32" fmla="*/ 133 w 890"/>
                  <a:gd name="T33" fmla="*/ 729 h 890"/>
                  <a:gd name="T34" fmla="*/ 161 w 890"/>
                  <a:gd name="T35" fmla="*/ 756 h 890"/>
                  <a:gd name="T36" fmla="*/ 730 w 890"/>
                  <a:gd name="T37" fmla="*/ 756 h 890"/>
                  <a:gd name="T38" fmla="*/ 757 w 890"/>
                  <a:gd name="T39" fmla="*/ 729 h 890"/>
                  <a:gd name="T40" fmla="*/ 757 w 890"/>
                  <a:gd name="T41" fmla="*/ 539 h 890"/>
                  <a:gd name="T42" fmla="*/ 730 w 890"/>
                  <a:gd name="T43" fmla="*/ 512 h 890"/>
                  <a:gd name="T44" fmla="*/ 161 w 890"/>
                  <a:gd name="T45" fmla="*/ 512 h 890"/>
                  <a:gd name="T46" fmla="*/ 0 w 890"/>
                  <a:gd name="T47" fmla="*/ 351 h 890"/>
                  <a:gd name="T48" fmla="*/ 0 w 890"/>
                  <a:gd name="T49" fmla="*/ 160 h 890"/>
                  <a:gd name="T50" fmla="*/ 161 w 890"/>
                  <a:gd name="T51" fmla="*/ 0 h 890"/>
                  <a:gd name="T52" fmla="*/ 730 w 890"/>
                  <a:gd name="T53" fmla="*/ 0 h 890"/>
                  <a:gd name="T54" fmla="*/ 890 w 890"/>
                  <a:gd name="T55" fmla="*/ 160 h 890"/>
                  <a:gd name="T56" fmla="*/ 890 w 890"/>
                  <a:gd name="T57" fmla="*/ 212 h 8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890" h="890">
                    <a:moveTo>
                      <a:pt x="890" y="212"/>
                    </a:moveTo>
                    <a:cubicBezTo>
                      <a:pt x="757" y="212"/>
                      <a:pt x="757" y="212"/>
                      <a:pt x="757" y="212"/>
                    </a:cubicBezTo>
                    <a:cubicBezTo>
                      <a:pt x="757" y="160"/>
                      <a:pt x="757" y="160"/>
                      <a:pt x="757" y="160"/>
                    </a:cubicBezTo>
                    <a:cubicBezTo>
                      <a:pt x="757" y="145"/>
                      <a:pt x="744" y="133"/>
                      <a:pt x="730" y="133"/>
                    </a:cubicBezTo>
                    <a:cubicBezTo>
                      <a:pt x="161" y="133"/>
                      <a:pt x="161" y="133"/>
                      <a:pt x="161" y="133"/>
                    </a:cubicBezTo>
                    <a:cubicBezTo>
                      <a:pt x="146" y="133"/>
                      <a:pt x="133" y="145"/>
                      <a:pt x="133" y="160"/>
                    </a:cubicBezTo>
                    <a:cubicBezTo>
                      <a:pt x="133" y="351"/>
                      <a:pt x="133" y="351"/>
                      <a:pt x="133" y="351"/>
                    </a:cubicBezTo>
                    <a:cubicBezTo>
                      <a:pt x="133" y="366"/>
                      <a:pt x="146" y="378"/>
                      <a:pt x="161" y="378"/>
                    </a:cubicBezTo>
                    <a:cubicBezTo>
                      <a:pt x="730" y="378"/>
                      <a:pt x="730" y="378"/>
                      <a:pt x="730" y="378"/>
                    </a:cubicBezTo>
                    <a:cubicBezTo>
                      <a:pt x="819" y="378"/>
                      <a:pt x="890" y="450"/>
                      <a:pt x="890" y="539"/>
                    </a:cubicBezTo>
                    <a:cubicBezTo>
                      <a:pt x="890" y="729"/>
                      <a:pt x="890" y="729"/>
                      <a:pt x="890" y="729"/>
                    </a:cubicBezTo>
                    <a:cubicBezTo>
                      <a:pt x="890" y="818"/>
                      <a:pt x="819" y="890"/>
                      <a:pt x="730" y="890"/>
                    </a:cubicBezTo>
                    <a:cubicBezTo>
                      <a:pt x="161" y="890"/>
                      <a:pt x="161" y="890"/>
                      <a:pt x="161" y="890"/>
                    </a:cubicBezTo>
                    <a:cubicBezTo>
                      <a:pt x="72" y="890"/>
                      <a:pt x="0" y="818"/>
                      <a:pt x="0" y="729"/>
                    </a:cubicBezTo>
                    <a:cubicBezTo>
                      <a:pt x="0" y="677"/>
                      <a:pt x="0" y="677"/>
                      <a:pt x="0" y="677"/>
                    </a:cubicBezTo>
                    <a:cubicBezTo>
                      <a:pt x="133" y="677"/>
                      <a:pt x="133" y="677"/>
                      <a:pt x="133" y="677"/>
                    </a:cubicBezTo>
                    <a:cubicBezTo>
                      <a:pt x="133" y="729"/>
                      <a:pt x="133" y="729"/>
                      <a:pt x="133" y="729"/>
                    </a:cubicBezTo>
                    <a:cubicBezTo>
                      <a:pt x="133" y="744"/>
                      <a:pt x="146" y="756"/>
                      <a:pt x="161" y="756"/>
                    </a:cubicBezTo>
                    <a:cubicBezTo>
                      <a:pt x="730" y="756"/>
                      <a:pt x="730" y="756"/>
                      <a:pt x="730" y="756"/>
                    </a:cubicBezTo>
                    <a:cubicBezTo>
                      <a:pt x="744" y="756"/>
                      <a:pt x="757" y="744"/>
                      <a:pt x="757" y="729"/>
                    </a:cubicBezTo>
                    <a:cubicBezTo>
                      <a:pt x="757" y="539"/>
                      <a:pt x="757" y="539"/>
                      <a:pt x="757" y="539"/>
                    </a:cubicBezTo>
                    <a:cubicBezTo>
                      <a:pt x="757" y="524"/>
                      <a:pt x="744" y="512"/>
                      <a:pt x="730" y="512"/>
                    </a:cubicBezTo>
                    <a:cubicBezTo>
                      <a:pt x="161" y="512"/>
                      <a:pt x="161" y="512"/>
                      <a:pt x="161" y="512"/>
                    </a:cubicBezTo>
                    <a:cubicBezTo>
                      <a:pt x="72" y="512"/>
                      <a:pt x="0" y="440"/>
                      <a:pt x="0" y="351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71"/>
                      <a:pt x="72" y="0"/>
                      <a:pt x="161" y="0"/>
                    </a:cubicBezTo>
                    <a:cubicBezTo>
                      <a:pt x="730" y="0"/>
                      <a:pt x="730" y="0"/>
                      <a:pt x="730" y="0"/>
                    </a:cubicBezTo>
                    <a:cubicBezTo>
                      <a:pt x="819" y="0"/>
                      <a:pt x="890" y="71"/>
                      <a:pt x="890" y="160"/>
                    </a:cubicBezTo>
                    <a:lnTo>
                      <a:pt x="890" y="212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0" name="Rectangle 25"/>
              <p:cNvSpPr>
                <a:spLocks noChangeArrowheads="1"/>
              </p:cNvSpPr>
              <p:nvPr/>
            </p:nvSpPr>
            <p:spPr bwMode="auto">
              <a:xfrm>
                <a:off x="3908425" y="8023225"/>
                <a:ext cx="28575" cy="185738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1" name="Freeform 26"/>
              <p:cNvSpPr>
                <a:spLocks/>
              </p:cNvSpPr>
              <p:nvPr/>
            </p:nvSpPr>
            <p:spPr bwMode="auto">
              <a:xfrm>
                <a:off x="3981450" y="8023225"/>
                <a:ext cx="185738" cy="185738"/>
              </a:xfrm>
              <a:custGeom>
                <a:avLst/>
                <a:gdLst>
                  <a:gd name="T0" fmla="*/ 117 w 117"/>
                  <a:gd name="T1" fmla="*/ 0 h 117"/>
                  <a:gd name="T2" fmla="*/ 117 w 117"/>
                  <a:gd name="T3" fmla="*/ 18 h 117"/>
                  <a:gd name="T4" fmla="*/ 67 w 117"/>
                  <a:gd name="T5" fmla="*/ 18 h 117"/>
                  <a:gd name="T6" fmla="*/ 67 w 117"/>
                  <a:gd name="T7" fmla="*/ 117 h 117"/>
                  <a:gd name="T8" fmla="*/ 50 w 117"/>
                  <a:gd name="T9" fmla="*/ 117 h 117"/>
                  <a:gd name="T10" fmla="*/ 50 w 117"/>
                  <a:gd name="T11" fmla="*/ 18 h 117"/>
                  <a:gd name="T12" fmla="*/ 0 w 117"/>
                  <a:gd name="T13" fmla="*/ 18 h 117"/>
                  <a:gd name="T14" fmla="*/ 0 w 117"/>
                  <a:gd name="T15" fmla="*/ 0 h 117"/>
                  <a:gd name="T16" fmla="*/ 117 w 117"/>
                  <a:gd name="T17" fmla="*/ 0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7" h="117">
                    <a:moveTo>
                      <a:pt x="117" y="0"/>
                    </a:moveTo>
                    <a:lnTo>
                      <a:pt x="117" y="18"/>
                    </a:lnTo>
                    <a:lnTo>
                      <a:pt x="67" y="18"/>
                    </a:lnTo>
                    <a:lnTo>
                      <a:pt x="67" y="117"/>
                    </a:lnTo>
                    <a:lnTo>
                      <a:pt x="50" y="117"/>
                    </a:lnTo>
                    <a:lnTo>
                      <a:pt x="50" y="18"/>
                    </a:lnTo>
                    <a:lnTo>
                      <a:pt x="0" y="18"/>
                    </a:lnTo>
                    <a:lnTo>
                      <a:pt x="0" y="0"/>
                    </a:lnTo>
                    <a:lnTo>
                      <a:pt x="117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" name="Freeform 27"/>
              <p:cNvSpPr>
                <a:spLocks/>
              </p:cNvSpPr>
              <p:nvPr/>
            </p:nvSpPr>
            <p:spPr bwMode="auto">
              <a:xfrm>
                <a:off x="4186238" y="8023225"/>
                <a:ext cx="198438" cy="185738"/>
              </a:xfrm>
              <a:custGeom>
                <a:avLst/>
                <a:gdLst>
                  <a:gd name="T0" fmla="*/ 125 w 125"/>
                  <a:gd name="T1" fmla="*/ 0 h 117"/>
                  <a:gd name="T2" fmla="*/ 71 w 125"/>
                  <a:gd name="T3" fmla="*/ 73 h 117"/>
                  <a:gd name="T4" fmla="*/ 71 w 125"/>
                  <a:gd name="T5" fmla="*/ 117 h 117"/>
                  <a:gd name="T6" fmla="*/ 54 w 125"/>
                  <a:gd name="T7" fmla="*/ 117 h 117"/>
                  <a:gd name="T8" fmla="*/ 54 w 125"/>
                  <a:gd name="T9" fmla="*/ 73 h 117"/>
                  <a:gd name="T10" fmla="*/ 0 w 125"/>
                  <a:gd name="T11" fmla="*/ 0 h 117"/>
                  <a:gd name="T12" fmla="*/ 21 w 125"/>
                  <a:gd name="T13" fmla="*/ 0 h 117"/>
                  <a:gd name="T14" fmla="*/ 63 w 125"/>
                  <a:gd name="T15" fmla="*/ 54 h 117"/>
                  <a:gd name="T16" fmla="*/ 104 w 125"/>
                  <a:gd name="T17" fmla="*/ 0 h 117"/>
                  <a:gd name="T18" fmla="*/ 125 w 125"/>
                  <a:gd name="T19" fmla="*/ 0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5" h="117">
                    <a:moveTo>
                      <a:pt x="125" y="0"/>
                    </a:moveTo>
                    <a:lnTo>
                      <a:pt x="71" y="73"/>
                    </a:lnTo>
                    <a:lnTo>
                      <a:pt x="71" y="117"/>
                    </a:lnTo>
                    <a:lnTo>
                      <a:pt x="54" y="117"/>
                    </a:lnTo>
                    <a:lnTo>
                      <a:pt x="54" y="73"/>
                    </a:lnTo>
                    <a:lnTo>
                      <a:pt x="0" y="0"/>
                    </a:lnTo>
                    <a:lnTo>
                      <a:pt x="21" y="0"/>
                    </a:lnTo>
                    <a:lnTo>
                      <a:pt x="63" y="54"/>
                    </a:lnTo>
                    <a:lnTo>
                      <a:pt x="104" y="0"/>
                    </a:lnTo>
                    <a:lnTo>
                      <a:pt x="125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3" name="Freeform 28"/>
              <p:cNvSpPr>
                <a:spLocks/>
              </p:cNvSpPr>
              <p:nvPr/>
            </p:nvSpPr>
            <p:spPr bwMode="auto">
              <a:xfrm>
                <a:off x="5165725" y="8023225"/>
                <a:ext cx="169863" cy="185738"/>
              </a:xfrm>
              <a:custGeom>
                <a:avLst/>
                <a:gdLst>
                  <a:gd name="T0" fmla="*/ 107 w 107"/>
                  <a:gd name="T1" fmla="*/ 18 h 117"/>
                  <a:gd name="T2" fmla="*/ 18 w 107"/>
                  <a:gd name="T3" fmla="*/ 18 h 117"/>
                  <a:gd name="T4" fmla="*/ 18 w 107"/>
                  <a:gd name="T5" fmla="*/ 50 h 117"/>
                  <a:gd name="T6" fmla="*/ 90 w 107"/>
                  <a:gd name="T7" fmla="*/ 50 h 117"/>
                  <a:gd name="T8" fmla="*/ 90 w 107"/>
                  <a:gd name="T9" fmla="*/ 68 h 117"/>
                  <a:gd name="T10" fmla="*/ 18 w 107"/>
                  <a:gd name="T11" fmla="*/ 68 h 117"/>
                  <a:gd name="T12" fmla="*/ 18 w 107"/>
                  <a:gd name="T13" fmla="*/ 100 h 117"/>
                  <a:gd name="T14" fmla="*/ 107 w 107"/>
                  <a:gd name="T15" fmla="*/ 100 h 117"/>
                  <a:gd name="T16" fmla="*/ 107 w 107"/>
                  <a:gd name="T17" fmla="*/ 117 h 117"/>
                  <a:gd name="T18" fmla="*/ 0 w 107"/>
                  <a:gd name="T19" fmla="*/ 117 h 117"/>
                  <a:gd name="T20" fmla="*/ 0 w 107"/>
                  <a:gd name="T21" fmla="*/ 0 h 117"/>
                  <a:gd name="T22" fmla="*/ 107 w 107"/>
                  <a:gd name="T23" fmla="*/ 0 h 117"/>
                  <a:gd name="T24" fmla="*/ 107 w 107"/>
                  <a:gd name="T25" fmla="*/ 1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7" h="117">
                    <a:moveTo>
                      <a:pt x="107" y="18"/>
                    </a:moveTo>
                    <a:lnTo>
                      <a:pt x="18" y="18"/>
                    </a:lnTo>
                    <a:lnTo>
                      <a:pt x="18" y="50"/>
                    </a:lnTo>
                    <a:lnTo>
                      <a:pt x="90" y="50"/>
                    </a:lnTo>
                    <a:lnTo>
                      <a:pt x="90" y="68"/>
                    </a:lnTo>
                    <a:lnTo>
                      <a:pt x="18" y="68"/>
                    </a:lnTo>
                    <a:lnTo>
                      <a:pt x="18" y="100"/>
                    </a:lnTo>
                    <a:lnTo>
                      <a:pt x="107" y="100"/>
                    </a:lnTo>
                    <a:lnTo>
                      <a:pt x="107" y="117"/>
                    </a:lnTo>
                    <a:lnTo>
                      <a:pt x="0" y="117"/>
                    </a:lnTo>
                    <a:lnTo>
                      <a:pt x="0" y="0"/>
                    </a:lnTo>
                    <a:lnTo>
                      <a:pt x="107" y="0"/>
                    </a:lnTo>
                    <a:lnTo>
                      <a:pt x="107" y="18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4" name="Freeform 29"/>
              <p:cNvSpPr>
                <a:spLocks/>
              </p:cNvSpPr>
              <p:nvPr/>
            </p:nvSpPr>
            <p:spPr bwMode="auto">
              <a:xfrm>
                <a:off x="5392738" y="8023225"/>
                <a:ext cx="184150" cy="185738"/>
              </a:xfrm>
              <a:custGeom>
                <a:avLst/>
                <a:gdLst>
                  <a:gd name="T0" fmla="*/ 890 w 890"/>
                  <a:gd name="T1" fmla="*/ 212 h 890"/>
                  <a:gd name="T2" fmla="*/ 757 w 890"/>
                  <a:gd name="T3" fmla="*/ 212 h 890"/>
                  <a:gd name="T4" fmla="*/ 757 w 890"/>
                  <a:gd name="T5" fmla="*/ 160 h 890"/>
                  <a:gd name="T6" fmla="*/ 729 w 890"/>
                  <a:gd name="T7" fmla="*/ 133 h 890"/>
                  <a:gd name="T8" fmla="*/ 161 w 890"/>
                  <a:gd name="T9" fmla="*/ 133 h 890"/>
                  <a:gd name="T10" fmla="*/ 133 w 890"/>
                  <a:gd name="T11" fmla="*/ 160 h 890"/>
                  <a:gd name="T12" fmla="*/ 133 w 890"/>
                  <a:gd name="T13" fmla="*/ 351 h 890"/>
                  <a:gd name="T14" fmla="*/ 161 w 890"/>
                  <a:gd name="T15" fmla="*/ 378 h 890"/>
                  <a:gd name="T16" fmla="*/ 729 w 890"/>
                  <a:gd name="T17" fmla="*/ 378 h 890"/>
                  <a:gd name="T18" fmla="*/ 890 w 890"/>
                  <a:gd name="T19" fmla="*/ 539 h 890"/>
                  <a:gd name="T20" fmla="*/ 890 w 890"/>
                  <a:gd name="T21" fmla="*/ 729 h 890"/>
                  <a:gd name="T22" fmla="*/ 729 w 890"/>
                  <a:gd name="T23" fmla="*/ 890 h 890"/>
                  <a:gd name="T24" fmla="*/ 161 w 890"/>
                  <a:gd name="T25" fmla="*/ 890 h 890"/>
                  <a:gd name="T26" fmla="*/ 0 w 890"/>
                  <a:gd name="T27" fmla="*/ 729 h 890"/>
                  <a:gd name="T28" fmla="*/ 0 w 890"/>
                  <a:gd name="T29" fmla="*/ 677 h 890"/>
                  <a:gd name="T30" fmla="*/ 133 w 890"/>
                  <a:gd name="T31" fmla="*/ 677 h 890"/>
                  <a:gd name="T32" fmla="*/ 133 w 890"/>
                  <a:gd name="T33" fmla="*/ 729 h 890"/>
                  <a:gd name="T34" fmla="*/ 161 w 890"/>
                  <a:gd name="T35" fmla="*/ 756 h 890"/>
                  <a:gd name="T36" fmla="*/ 729 w 890"/>
                  <a:gd name="T37" fmla="*/ 756 h 890"/>
                  <a:gd name="T38" fmla="*/ 757 w 890"/>
                  <a:gd name="T39" fmla="*/ 729 h 890"/>
                  <a:gd name="T40" fmla="*/ 757 w 890"/>
                  <a:gd name="T41" fmla="*/ 539 h 890"/>
                  <a:gd name="T42" fmla="*/ 729 w 890"/>
                  <a:gd name="T43" fmla="*/ 512 h 890"/>
                  <a:gd name="T44" fmla="*/ 161 w 890"/>
                  <a:gd name="T45" fmla="*/ 512 h 890"/>
                  <a:gd name="T46" fmla="*/ 0 w 890"/>
                  <a:gd name="T47" fmla="*/ 351 h 890"/>
                  <a:gd name="T48" fmla="*/ 0 w 890"/>
                  <a:gd name="T49" fmla="*/ 160 h 890"/>
                  <a:gd name="T50" fmla="*/ 161 w 890"/>
                  <a:gd name="T51" fmla="*/ 0 h 890"/>
                  <a:gd name="T52" fmla="*/ 729 w 890"/>
                  <a:gd name="T53" fmla="*/ 0 h 890"/>
                  <a:gd name="T54" fmla="*/ 890 w 890"/>
                  <a:gd name="T55" fmla="*/ 160 h 890"/>
                  <a:gd name="T56" fmla="*/ 890 w 890"/>
                  <a:gd name="T57" fmla="*/ 212 h 8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890" h="890">
                    <a:moveTo>
                      <a:pt x="890" y="212"/>
                    </a:moveTo>
                    <a:cubicBezTo>
                      <a:pt x="757" y="212"/>
                      <a:pt x="757" y="212"/>
                      <a:pt x="757" y="212"/>
                    </a:cubicBezTo>
                    <a:cubicBezTo>
                      <a:pt x="757" y="160"/>
                      <a:pt x="757" y="160"/>
                      <a:pt x="757" y="160"/>
                    </a:cubicBezTo>
                    <a:cubicBezTo>
                      <a:pt x="757" y="145"/>
                      <a:pt x="744" y="133"/>
                      <a:pt x="729" y="133"/>
                    </a:cubicBezTo>
                    <a:cubicBezTo>
                      <a:pt x="161" y="133"/>
                      <a:pt x="161" y="133"/>
                      <a:pt x="161" y="133"/>
                    </a:cubicBezTo>
                    <a:cubicBezTo>
                      <a:pt x="146" y="133"/>
                      <a:pt x="133" y="145"/>
                      <a:pt x="133" y="160"/>
                    </a:cubicBezTo>
                    <a:cubicBezTo>
                      <a:pt x="133" y="351"/>
                      <a:pt x="133" y="351"/>
                      <a:pt x="133" y="351"/>
                    </a:cubicBezTo>
                    <a:cubicBezTo>
                      <a:pt x="133" y="366"/>
                      <a:pt x="146" y="378"/>
                      <a:pt x="161" y="378"/>
                    </a:cubicBezTo>
                    <a:cubicBezTo>
                      <a:pt x="729" y="378"/>
                      <a:pt x="729" y="378"/>
                      <a:pt x="729" y="378"/>
                    </a:cubicBezTo>
                    <a:cubicBezTo>
                      <a:pt x="818" y="378"/>
                      <a:pt x="890" y="450"/>
                      <a:pt x="890" y="539"/>
                    </a:cubicBezTo>
                    <a:cubicBezTo>
                      <a:pt x="890" y="729"/>
                      <a:pt x="890" y="729"/>
                      <a:pt x="890" y="729"/>
                    </a:cubicBezTo>
                    <a:cubicBezTo>
                      <a:pt x="890" y="818"/>
                      <a:pt x="818" y="890"/>
                      <a:pt x="729" y="890"/>
                    </a:cubicBezTo>
                    <a:cubicBezTo>
                      <a:pt x="161" y="890"/>
                      <a:pt x="161" y="890"/>
                      <a:pt x="161" y="890"/>
                    </a:cubicBezTo>
                    <a:cubicBezTo>
                      <a:pt x="71" y="890"/>
                      <a:pt x="0" y="818"/>
                      <a:pt x="0" y="729"/>
                    </a:cubicBezTo>
                    <a:cubicBezTo>
                      <a:pt x="0" y="677"/>
                      <a:pt x="0" y="677"/>
                      <a:pt x="0" y="677"/>
                    </a:cubicBezTo>
                    <a:cubicBezTo>
                      <a:pt x="133" y="677"/>
                      <a:pt x="133" y="677"/>
                      <a:pt x="133" y="677"/>
                    </a:cubicBezTo>
                    <a:cubicBezTo>
                      <a:pt x="133" y="729"/>
                      <a:pt x="133" y="729"/>
                      <a:pt x="133" y="729"/>
                    </a:cubicBezTo>
                    <a:cubicBezTo>
                      <a:pt x="133" y="744"/>
                      <a:pt x="146" y="756"/>
                      <a:pt x="161" y="756"/>
                    </a:cubicBezTo>
                    <a:cubicBezTo>
                      <a:pt x="729" y="756"/>
                      <a:pt x="729" y="756"/>
                      <a:pt x="729" y="756"/>
                    </a:cubicBezTo>
                    <a:cubicBezTo>
                      <a:pt x="744" y="756"/>
                      <a:pt x="757" y="744"/>
                      <a:pt x="757" y="729"/>
                    </a:cubicBezTo>
                    <a:cubicBezTo>
                      <a:pt x="757" y="539"/>
                      <a:pt x="757" y="539"/>
                      <a:pt x="757" y="539"/>
                    </a:cubicBezTo>
                    <a:cubicBezTo>
                      <a:pt x="757" y="524"/>
                      <a:pt x="744" y="512"/>
                      <a:pt x="729" y="512"/>
                    </a:cubicBezTo>
                    <a:cubicBezTo>
                      <a:pt x="161" y="512"/>
                      <a:pt x="161" y="512"/>
                      <a:pt x="161" y="512"/>
                    </a:cubicBezTo>
                    <a:cubicBezTo>
                      <a:pt x="71" y="512"/>
                      <a:pt x="0" y="440"/>
                      <a:pt x="0" y="351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71"/>
                      <a:pt x="71" y="0"/>
                      <a:pt x="161" y="0"/>
                    </a:cubicBezTo>
                    <a:cubicBezTo>
                      <a:pt x="729" y="0"/>
                      <a:pt x="729" y="0"/>
                      <a:pt x="729" y="0"/>
                    </a:cubicBezTo>
                    <a:cubicBezTo>
                      <a:pt x="818" y="0"/>
                      <a:pt x="890" y="71"/>
                      <a:pt x="890" y="160"/>
                    </a:cubicBezTo>
                    <a:lnTo>
                      <a:pt x="890" y="212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5" name="Freeform 30"/>
              <p:cNvSpPr>
                <a:spLocks/>
              </p:cNvSpPr>
              <p:nvPr/>
            </p:nvSpPr>
            <p:spPr bwMode="auto">
              <a:xfrm>
                <a:off x="5645150" y="8023225"/>
                <a:ext cx="169863" cy="185738"/>
              </a:xfrm>
              <a:custGeom>
                <a:avLst/>
                <a:gdLst>
                  <a:gd name="T0" fmla="*/ 107 w 107"/>
                  <a:gd name="T1" fmla="*/ 18 h 117"/>
                  <a:gd name="T2" fmla="*/ 18 w 107"/>
                  <a:gd name="T3" fmla="*/ 18 h 117"/>
                  <a:gd name="T4" fmla="*/ 18 w 107"/>
                  <a:gd name="T5" fmla="*/ 50 h 117"/>
                  <a:gd name="T6" fmla="*/ 90 w 107"/>
                  <a:gd name="T7" fmla="*/ 50 h 117"/>
                  <a:gd name="T8" fmla="*/ 90 w 107"/>
                  <a:gd name="T9" fmla="*/ 68 h 117"/>
                  <a:gd name="T10" fmla="*/ 18 w 107"/>
                  <a:gd name="T11" fmla="*/ 68 h 117"/>
                  <a:gd name="T12" fmla="*/ 18 w 107"/>
                  <a:gd name="T13" fmla="*/ 100 h 117"/>
                  <a:gd name="T14" fmla="*/ 107 w 107"/>
                  <a:gd name="T15" fmla="*/ 100 h 117"/>
                  <a:gd name="T16" fmla="*/ 107 w 107"/>
                  <a:gd name="T17" fmla="*/ 117 h 117"/>
                  <a:gd name="T18" fmla="*/ 0 w 107"/>
                  <a:gd name="T19" fmla="*/ 117 h 117"/>
                  <a:gd name="T20" fmla="*/ 0 w 107"/>
                  <a:gd name="T21" fmla="*/ 0 h 117"/>
                  <a:gd name="T22" fmla="*/ 107 w 107"/>
                  <a:gd name="T23" fmla="*/ 0 h 117"/>
                  <a:gd name="T24" fmla="*/ 107 w 107"/>
                  <a:gd name="T25" fmla="*/ 1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7" h="117">
                    <a:moveTo>
                      <a:pt x="107" y="18"/>
                    </a:moveTo>
                    <a:lnTo>
                      <a:pt x="18" y="18"/>
                    </a:lnTo>
                    <a:lnTo>
                      <a:pt x="18" y="50"/>
                    </a:lnTo>
                    <a:lnTo>
                      <a:pt x="90" y="50"/>
                    </a:lnTo>
                    <a:lnTo>
                      <a:pt x="90" y="68"/>
                    </a:lnTo>
                    <a:lnTo>
                      <a:pt x="18" y="68"/>
                    </a:lnTo>
                    <a:lnTo>
                      <a:pt x="18" y="100"/>
                    </a:lnTo>
                    <a:lnTo>
                      <a:pt x="107" y="100"/>
                    </a:lnTo>
                    <a:lnTo>
                      <a:pt x="107" y="117"/>
                    </a:lnTo>
                    <a:lnTo>
                      <a:pt x="0" y="117"/>
                    </a:lnTo>
                    <a:lnTo>
                      <a:pt x="0" y="0"/>
                    </a:lnTo>
                    <a:lnTo>
                      <a:pt x="107" y="0"/>
                    </a:lnTo>
                    <a:lnTo>
                      <a:pt x="107" y="18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6" name="Freeform 31"/>
              <p:cNvSpPr>
                <a:spLocks noEditPoints="1"/>
              </p:cNvSpPr>
              <p:nvPr/>
            </p:nvSpPr>
            <p:spPr bwMode="auto">
              <a:xfrm>
                <a:off x="5849938" y="8023225"/>
                <a:ext cx="233363" cy="185738"/>
              </a:xfrm>
              <a:custGeom>
                <a:avLst/>
                <a:gdLst>
                  <a:gd name="T0" fmla="*/ 689 w 1123"/>
                  <a:gd name="T1" fmla="*/ 0 h 890"/>
                  <a:gd name="T2" fmla="*/ 864 w 1123"/>
                  <a:gd name="T3" fmla="*/ 160 h 890"/>
                  <a:gd name="T4" fmla="*/ 1123 w 1123"/>
                  <a:gd name="T5" fmla="*/ 890 h 890"/>
                  <a:gd name="T6" fmla="*/ 983 w 1123"/>
                  <a:gd name="T7" fmla="*/ 890 h 890"/>
                  <a:gd name="T8" fmla="*/ 866 w 1123"/>
                  <a:gd name="T9" fmla="*/ 578 h 890"/>
                  <a:gd name="T10" fmla="*/ 248 w 1123"/>
                  <a:gd name="T11" fmla="*/ 578 h 890"/>
                  <a:gd name="T12" fmla="*/ 134 w 1123"/>
                  <a:gd name="T13" fmla="*/ 890 h 890"/>
                  <a:gd name="T14" fmla="*/ 0 w 1123"/>
                  <a:gd name="T15" fmla="*/ 890 h 890"/>
                  <a:gd name="T16" fmla="*/ 269 w 1123"/>
                  <a:gd name="T17" fmla="*/ 160 h 890"/>
                  <a:gd name="T18" fmla="*/ 430 w 1123"/>
                  <a:gd name="T19" fmla="*/ 0 h 890"/>
                  <a:gd name="T20" fmla="*/ 689 w 1123"/>
                  <a:gd name="T21" fmla="*/ 0 h 890"/>
                  <a:gd name="T22" fmla="*/ 827 w 1123"/>
                  <a:gd name="T23" fmla="*/ 445 h 890"/>
                  <a:gd name="T24" fmla="*/ 716 w 1123"/>
                  <a:gd name="T25" fmla="*/ 160 h 890"/>
                  <a:gd name="T26" fmla="*/ 689 w 1123"/>
                  <a:gd name="T27" fmla="*/ 133 h 890"/>
                  <a:gd name="T28" fmla="*/ 430 w 1123"/>
                  <a:gd name="T29" fmla="*/ 133 h 890"/>
                  <a:gd name="T30" fmla="*/ 403 w 1123"/>
                  <a:gd name="T31" fmla="*/ 160 h 890"/>
                  <a:gd name="T32" fmla="*/ 296 w 1123"/>
                  <a:gd name="T33" fmla="*/ 445 h 890"/>
                  <a:gd name="T34" fmla="*/ 827 w 1123"/>
                  <a:gd name="T35" fmla="*/ 445 h 8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123" h="890">
                    <a:moveTo>
                      <a:pt x="689" y="0"/>
                    </a:moveTo>
                    <a:cubicBezTo>
                      <a:pt x="778" y="0"/>
                      <a:pt x="830" y="68"/>
                      <a:pt x="864" y="160"/>
                    </a:cubicBezTo>
                    <a:cubicBezTo>
                      <a:pt x="1123" y="890"/>
                      <a:pt x="1123" y="890"/>
                      <a:pt x="1123" y="890"/>
                    </a:cubicBezTo>
                    <a:cubicBezTo>
                      <a:pt x="983" y="890"/>
                      <a:pt x="983" y="890"/>
                      <a:pt x="983" y="890"/>
                    </a:cubicBezTo>
                    <a:cubicBezTo>
                      <a:pt x="866" y="578"/>
                      <a:pt x="866" y="578"/>
                      <a:pt x="866" y="578"/>
                    </a:cubicBezTo>
                    <a:cubicBezTo>
                      <a:pt x="248" y="578"/>
                      <a:pt x="248" y="578"/>
                      <a:pt x="248" y="578"/>
                    </a:cubicBezTo>
                    <a:cubicBezTo>
                      <a:pt x="134" y="890"/>
                      <a:pt x="134" y="890"/>
                      <a:pt x="134" y="890"/>
                    </a:cubicBezTo>
                    <a:cubicBezTo>
                      <a:pt x="0" y="890"/>
                      <a:pt x="0" y="890"/>
                      <a:pt x="0" y="890"/>
                    </a:cubicBezTo>
                    <a:cubicBezTo>
                      <a:pt x="269" y="160"/>
                      <a:pt x="269" y="160"/>
                      <a:pt x="269" y="160"/>
                    </a:cubicBezTo>
                    <a:cubicBezTo>
                      <a:pt x="303" y="61"/>
                      <a:pt x="341" y="0"/>
                      <a:pt x="430" y="0"/>
                    </a:cubicBezTo>
                    <a:lnTo>
                      <a:pt x="689" y="0"/>
                    </a:lnTo>
                    <a:close/>
                    <a:moveTo>
                      <a:pt x="827" y="445"/>
                    </a:moveTo>
                    <a:cubicBezTo>
                      <a:pt x="716" y="160"/>
                      <a:pt x="716" y="160"/>
                      <a:pt x="716" y="160"/>
                    </a:cubicBezTo>
                    <a:cubicBezTo>
                      <a:pt x="710" y="143"/>
                      <a:pt x="704" y="133"/>
                      <a:pt x="689" y="133"/>
                    </a:cubicBezTo>
                    <a:cubicBezTo>
                      <a:pt x="430" y="133"/>
                      <a:pt x="430" y="133"/>
                      <a:pt x="430" y="133"/>
                    </a:cubicBezTo>
                    <a:cubicBezTo>
                      <a:pt x="415" y="133"/>
                      <a:pt x="411" y="141"/>
                      <a:pt x="403" y="160"/>
                    </a:cubicBezTo>
                    <a:cubicBezTo>
                      <a:pt x="296" y="445"/>
                      <a:pt x="296" y="445"/>
                      <a:pt x="296" y="445"/>
                    </a:cubicBezTo>
                    <a:lnTo>
                      <a:pt x="827" y="445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7" name="Freeform 32"/>
              <p:cNvSpPr>
                <a:spLocks/>
              </p:cNvSpPr>
              <p:nvPr/>
            </p:nvSpPr>
            <p:spPr bwMode="auto">
              <a:xfrm>
                <a:off x="6370638" y="8023225"/>
                <a:ext cx="185738" cy="185738"/>
              </a:xfrm>
              <a:custGeom>
                <a:avLst/>
                <a:gdLst>
                  <a:gd name="T0" fmla="*/ 161 w 888"/>
                  <a:gd name="T1" fmla="*/ 133 h 890"/>
                  <a:gd name="T2" fmla="*/ 133 w 888"/>
                  <a:gd name="T3" fmla="*/ 160 h 890"/>
                  <a:gd name="T4" fmla="*/ 133 w 888"/>
                  <a:gd name="T5" fmla="*/ 729 h 890"/>
                  <a:gd name="T6" fmla="*/ 161 w 888"/>
                  <a:gd name="T7" fmla="*/ 756 h 890"/>
                  <a:gd name="T8" fmla="*/ 888 w 888"/>
                  <a:gd name="T9" fmla="*/ 756 h 890"/>
                  <a:gd name="T10" fmla="*/ 888 w 888"/>
                  <a:gd name="T11" fmla="*/ 890 h 890"/>
                  <a:gd name="T12" fmla="*/ 161 w 888"/>
                  <a:gd name="T13" fmla="*/ 890 h 890"/>
                  <a:gd name="T14" fmla="*/ 0 w 888"/>
                  <a:gd name="T15" fmla="*/ 729 h 890"/>
                  <a:gd name="T16" fmla="*/ 0 w 888"/>
                  <a:gd name="T17" fmla="*/ 160 h 890"/>
                  <a:gd name="T18" fmla="*/ 161 w 888"/>
                  <a:gd name="T19" fmla="*/ 0 h 890"/>
                  <a:gd name="T20" fmla="*/ 888 w 888"/>
                  <a:gd name="T21" fmla="*/ 0 h 890"/>
                  <a:gd name="T22" fmla="*/ 888 w 888"/>
                  <a:gd name="T23" fmla="*/ 133 h 890"/>
                  <a:gd name="T24" fmla="*/ 161 w 888"/>
                  <a:gd name="T25" fmla="*/ 133 h 8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88" h="890">
                    <a:moveTo>
                      <a:pt x="161" y="133"/>
                    </a:moveTo>
                    <a:cubicBezTo>
                      <a:pt x="146" y="133"/>
                      <a:pt x="133" y="145"/>
                      <a:pt x="133" y="160"/>
                    </a:cubicBezTo>
                    <a:cubicBezTo>
                      <a:pt x="133" y="729"/>
                      <a:pt x="133" y="729"/>
                      <a:pt x="133" y="729"/>
                    </a:cubicBezTo>
                    <a:cubicBezTo>
                      <a:pt x="133" y="744"/>
                      <a:pt x="146" y="756"/>
                      <a:pt x="161" y="756"/>
                    </a:cubicBezTo>
                    <a:cubicBezTo>
                      <a:pt x="888" y="756"/>
                      <a:pt x="888" y="756"/>
                      <a:pt x="888" y="756"/>
                    </a:cubicBezTo>
                    <a:cubicBezTo>
                      <a:pt x="888" y="890"/>
                      <a:pt x="888" y="890"/>
                      <a:pt x="888" y="890"/>
                    </a:cubicBezTo>
                    <a:cubicBezTo>
                      <a:pt x="161" y="890"/>
                      <a:pt x="161" y="890"/>
                      <a:pt x="161" y="890"/>
                    </a:cubicBezTo>
                    <a:cubicBezTo>
                      <a:pt x="72" y="890"/>
                      <a:pt x="0" y="818"/>
                      <a:pt x="0" y="729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71"/>
                      <a:pt x="72" y="0"/>
                      <a:pt x="161" y="0"/>
                    </a:cubicBezTo>
                    <a:cubicBezTo>
                      <a:pt x="888" y="0"/>
                      <a:pt x="888" y="0"/>
                      <a:pt x="888" y="0"/>
                    </a:cubicBezTo>
                    <a:cubicBezTo>
                      <a:pt x="888" y="133"/>
                      <a:pt x="888" y="133"/>
                      <a:pt x="888" y="133"/>
                    </a:cubicBezTo>
                    <a:lnTo>
                      <a:pt x="161" y="13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8" name="Freeform 33"/>
              <p:cNvSpPr>
                <a:spLocks/>
              </p:cNvSpPr>
              <p:nvPr/>
            </p:nvSpPr>
            <p:spPr bwMode="auto">
              <a:xfrm>
                <a:off x="6610350" y="8023225"/>
                <a:ext cx="188913" cy="185738"/>
              </a:xfrm>
              <a:custGeom>
                <a:avLst/>
                <a:gdLst>
                  <a:gd name="T0" fmla="*/ 119 w 119"/>
                  <a:gd name="T1" fmla="*/ 0 h 117"/>
                  <a:gd name="T2" fmla="*/ 119 w 119"/>
                  <a:gd name="T3" fmla="*/ 117 h 117"/>
                  <a:gd name="T4" fmla="*/ 102 w 119"/>
                  <a:gd name="T5" fmla="*/ 117 h 117"/>
                  <a:gd name="T6" fmla="*/ 102 w 119"/>
                  <a:gd name="T7" fmla="*/ 68 h 117"/>
                  <a:gd name="T8" fmla="*/ 17 w 119"/>
                  <a:gd name="T9" fmla="*/ 68 h 117"/>
                  <a:gd name="T10" fmla="*/ 17 w 119"/>
                  <a:gd name="T11" fmla="*/ 117 h 117"/>
                  <a:gd name="T12" fmla="*/ 0 w 119"/>
                  <a:gd name="T13" fmla="*/ 117 h 117"/>
                  <a:gd name="T14" fmla="*/ 0 w 119"/>
                  <a:gd name="T15" fmla="*/ 0 h 117"/>
                  <a:gd name="T16" fmla="*/ 17 w 119"/>
                  <a:gd name="T17" fmla="*/ 0 h 117"/>
                  <a:gd name="T18" fmla="*/ 17 w 119"/>
                  <a:gd name="T19" fmla="*/ 50 h 117"/>
                  <a:gd name="T20" fmla="*/ 102 w 119"/>
                  <a:gd name="T21" fmla="*/ 50 h 117"/>
                  <a:gd name="T22" fmla="*/ 102 w 119"/>
                  <a:gd name="T23" fmla="*/ 0 h 117"/>
                  <a:gd name="T24" fmla="*/ 119 w 119"/>
                  <a:gd name="T25" fmla="*/ 0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9" h="117">
                    <a:moveTo>
                      <a:pt x="119" y="0"/>
                    </a:moveTo>
                    <a:lnTo>
                      <a:pt x="119" y="117"/>
                    </a:lnTo>
                    <a:lnTo>
                      <a:pt x="102" y="117"/>
                    </a:lnTo>
                    <a:lnTo>
                      <a:pt x="102" y="68"/>
                    </a:lnTo>
                    <a:lnTo>
                      <a:pt x="17" y="68"/>
                    </a:lnTo>
                    <a:lnTo>
                      <a:pt x="17" y="117"/>
                    </a:lnTo>
                    <a:lnTo>
                      <a:pt x="0" y="117"/>
                    </a:lnTo>
                    <a:lnTo>
                      <a:pt x="0" y="0"/>
                    </a:lnTo>
                    <a:lnTo>
                      <a:pt x="17" y="0"/>
                    </a:lnTo>
                    <a:lnTo>
                      <a:pt x="17" y="50"/>
                    </a:lnTo>
                    <a:lnTo>
                      <a:pt x="102" y="50"/>
                    </a:lnTo>
                    <a:lnTo>
                      <a:pt x="102" y="0"/>
                    </a:lnTo>
                    <a:lnTo>
                      <a:pt x="119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9" name="Freeform 34"/>
              <p:cNvSpPr>
                <a:spLocks noEditPoints="1"/>
              </p:cNvSpPr>
              <p:nvPr/>
            </p:nvSpPr>
            <p:spPr bwMode="auto">
              <a:xfrm>
                <a:off x="4525963" y="8023225"/>
                <a:ext cx="217488" cy="185738"/>
              </a:xfrm>
              <a:custGeom>
                <a:avLst/>
                <a:gdLst>
                  <a:gd name="T0" fmla="*/ 1048 w 1048"/>
                  <a:gd name="T1" fmla="*/ 758 h 891"/>
                  <a:gd name="T2" fmla="*/ 891 w 1048"/>
                  <a:gd name="T3" fmla="*/ 660 h 891"/>
                  <a:gd name="T4" fmla="*/ 891 w 1048"/>
                  <a:gd name="T5" fmla="*/ 405 h 891"/>
                  <a:gd name="T6" fmla="*/ 757 w 1048"/>
                  <a:gd name="T7" fmla="*/ 405 h 891"/>
                  <a:gd name="T8" fmla="*/ 757 w 1048"/>
                  <a:gd name="T9" fmla="*/ 576 h 891"/>
                  <a:gd name="T10" fmla="*/ 267 w 1048"/>
                  <a:gd name="T11" fmla="*/ 269 h 891"/>
                  <a:gd name="T12" fmla="*/ 264 w 1048"/>
                  <a:gd name="T13" fmla="*/ 267 h 891"/>
                  <a:gd name="T14" fmla="*/ 250 w 1048"/>
                  <a:gd name="T15" fmla="*/ 244 h 891"/>
                  <a:gd name="T16" fmla="*/ 250 w 1048"/>
                  <a:gd name="T17" fmla="*/ 162 h 891"/>
                  <a:gd name="T18" fmla="*/ 277 w 1048"/>
                  <a:gd name="T19" fmla="*/ 135 h 891"/>
                  <a:gd name="T20" fmla="*/ 606 w 1048"/>
                  <a:gd name="T21" fmla="*/ 135 h 891"/>
                  <a:gd name="T22" fmla="*/ 633 w 1048"/>
                  <a:gd name="T23" fmla="*/ 162 h 891"/>
                  <a:gd name="T24" fmla="*/ 633 w 1048"/>
                  <a:gd name="T25" fmla="*/ 221 h 891"/>
                  <a:gd name="T26" fmla="*/ 767 w 1048"/>
                  <a:gd name="T27" fmla="*/ 221 h 891"/>
                  <a:gd name="T28" fmla="*/ 767 w 1048"/>
                  <a:gd name="T29" fmla="*/ 133 h 891"/>
                  <a:gd name="T30" fmla="*/ 606 w 1048"/>
                  <a:gd name="T31" fmla="*/ 0 h 891"/>
                  <a:gd name="T32" fmla="*/ 277 w 1048"/>
                  <a:gd name="T33" fmla="*/ 0 h 891"/>
                  <a:gd name="T34" fmla="*/ 117 w 1048"/>
                  <a:gd name="T35" fmla="*/ 161 h 891"/>
                  <a:gd name="T36" fmla="*/ 117 w 1048"/>
                  <a:gd name="T37" fmla="*/ 261 h 891"/>
                  <a:gd name="T38" fmla="*/ 186 w 1048"/>
                  <a:gd name="T39" fmla="*/ 348 h 891"/>
                  <a:gd name="T40" fmla="*/ 161 w 1048"/>
                  <a:gd name="T41" fmla="*/ 348 h 891"/>
                  <a:gd name="T42" fmla="*/ 0 w 1048"/>
                  <a:gd name="T43" fmla="*/ 464 h 891"/>
                  <a:gd name="T44" fmla="*/ 0 w 1048"/>
                  <a:gd name="T45" fmla="*/ 729 h 891"/>
                  <a:gd name="T46" fmla="*/ 161 w 1048"/>
                  <a:gd name="T47" fmla="*/ 891 h 891"/>
                  <a:gd name="T48" fmla="*/ 730 w 1048"/>
                  <a:gd name="T49" fmla="*/ 891 h 891"/>
                  <a:gd name="T50" fmla="*/ 881 w 1048"/>
                  <a:gd name="T51" fmla="*/ 786 h 891"/>
                  <a:gd name="T52" fmla="*/ 881 w 1048"/>
                  <a:gd name="T53" fmla="*/ 786 h 891"/>
                  <a:gd name="T54" fmla="*/ 1048 w 1048"/>
                  <a:gd name="T55" fmla="*/ 891 h 891"/>
                  <a:gd name="T56" fmla="*/ 1048 w 1048"/>
                  <a:gd name="T57" fmla="*/ 758 h 891"/>
                  <a:gd name="T58" fmla="*/ 757 w 1048"/>
                  <a:gd name="T59" fmla="*/ 730 h 891"/>
                  <a:gd name="T60" fmla="*/ 730 w 1048"/>
                  <a:gd name="T61" fmla="*/ 757 h 891"/>
                  <a:gd name="T62" fmla="*/ 161 w 1048"/>
                  <a:gd name="T63" fmla="*/ 757 h 891"/>
                  <a:gd name="T64" fmla="*/ 134 w 1048"/>
                  <a:gd name="T65" fmla="*/ 730 h 891"/>
                  <a:gd name="T66" fmla="*/ 134 w 1048"/>
                  <a:gd name="T67" fmla="*/ 464 h 891"/>
                  <a:gd name="T68" fmla="*/ 136 w 1048"/>
                  <a:gd name="T69" fmla="*/ 453 h 891"/>
                  <a:gd name="T70" fmla="*/ 167 w 1048"/>
                  <a:gd name="T71" fmla="*/ 437 h 891"/>
                  <a:gd name="T72" fmla="*/ 233 w 1048"/>
                  <a:gd name="T73" fmla="*/ 437 h 891"/>
                  <a:gd name="T74" fmla="*/ 329 w 1048"/>
                  <a:gd name="T75" fmla="*/ 437 h 891"/>
                  <a:gd name="T76" fmla="*/ 757 w 1048"/>
                  <a:gd name="T77" fmla="*/ 707 h 891"/>
                  <a:gd name="T78" fmla="*/ 757 w 1048"/>
                  <a:gd name="T79" fmla="*/ 730 h 8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048" h="891">
                    <a:moveTo>
                      <a:pt x="1048" y="758"/>
                    </a:moveTo>
                    <a:cubicBezTo>
                      <a:pt x="891" y="660"/>
                      <a:pt x="891" y="660"/>
                      <a:pt x="891" y="660"/>
                    </a:cubicBezTo>
                    <a:cubicBezTo>
                      <a:pt x="891" y="405"/>
                      <a:pt x="891" y="405"/>
                      <a:pt x="891" y="405"/>
                    </a:cubicBezTo>
                    <a:cubicBezTo>
                      <a:pt x="757" y="405"/>
                      <a:pt x="757" y="405"/>
                      <a:pt x="757" y="405"/>
                    </a:cubicBezTo>
                    <a:cubicBezTo>
                      <a:pt x="757" y="576"/>
                      <a:pt x="757" y="576"/>
                      <a:pt x="757" y="576"/>
                    </a:cubicBezTo>
                    <a:cubicBezTo>
                      <a:pt x="757" y="576"/>
                      <a:pt x="270" y="270"/>
                      <a:pt x="267" y="269"/>
                    </a:cubicBezTo>
                    <a:cubicBezTo>
                      <a:pt x="264" y="267"/>
                      <a:pt x="264" y="267"/>
                      <a:pt x="264" y="267"/>
                    </a:cubicBezTo>
                    <a:cubicBezTo>
                      <a:pt x="256" y="263"/>
                      <a:pt x="250" y="254"/>
                      <a:pt x="250" y="244"/>
                    </a:cubicBezTo>
                    <a:cubicBezTo>
                      <a:pt x="250" y="162"/>
                      <a:pt x="250" y="162"/>
                      <a:pt x="250" y="162"/>
                    </a:cubicBezTo>
                    <a:cubicBezTo>
                      <a:pt x="250" y="147"/>
                      <a:pt x="262" y="135"/>
                      <a:pt x="277" y="135"/>
                    </a:cubicBezTo>
                    <a:cubicBezTo>
                      <a:pt x="606" y="135"/>
                      <a:pt x="606" y="135"/>
                      <a:pt x="606" y="135"/>
                    </a:cubicBezTo>
                    <a:cubicBezTo>
                      <a:pt x="621" y="135"/>
                      <a:pt x="633" y="147"/>
                      <a:pt x="633" y="162"/>
                    </a:cubicBezTo>
                    <a:cubicBezTo>
                      <a:pt x="633" y="221"/>
                      <a:pt x="633" y="221"/>
                      <a:pt x="633" y="221"/>
                    </a:cubicBezTo>
                    <a:cubicBezTo>
                      <a:pt x="767" y="221"/>
                      <a:pt x="767" y="221"/>
                      <a:pt x="767" y="221"/>
                    </a:cubicBezTo>
                    <a:cubicBezTo>
                      <a:pt x="767" y="133"/>
                      <a:pt x="767" y="133"/>
                      <a:pt x="767" y="133"/>
                    </a:cubicBezTo>
                    <a:cubicBezTo>
                      <a:pt x="753" y="58"/>
                      <a:pt x="685" y="0"/>
                      <a:pt x="606" y="0"/>
                    </a:cubicBezTo>
                    <a:cubicBezTo>
                      <a:pt x="277" y="0"/>
                      <a:pt x="277" y="0"/>
                      <a:pt x="277" y="0"/>
                    </a:cubicBezTo>
                    <a:cubicBezTo>
                      <a:pt x="188" y="0"/>
                      <a:pt x="117" y="72"/>
                      <a:pt x="117" y="161"/>
                    </a:cubicBezTo>
                    <a:cubicBezTo>
                      <a:pt x="117" y="161"/>
                      <a:pt x="117" y="261"/>
                      <a:pt x="117" y="261"/>
                    </a:cubicBezTo>
                    <a:cubicBezTo>
                      <a:pt x="121" y="307"/>
                      <a:pt x="142" y="322"/>
                      <a:pt x="186" y="348"/>
                    </a:cubicBezTo>
                    <a:cubicBezTo>
                      <a:pt x="161" y="348"/>
                      <a:pt x="161" y="348"/>
                      <a:pt x="161" y="348"/>
                    </a:cubicBezTo>
                    <a:cubicBezTo>
                      <a:pt x="72" y="348"/>
                      <a:pt x="0" y="374"/>
                      <a:pt x="0" y="464"/>
                    </a:cubicBezTo>
                    <a:cubicBezTo>
                      <a:pt x="0" y="729"/>
                      <a:pt x="0" y="729"/>
                      <a:pt x="0" y="729"/>
                    </a:cubicBezTo>
                    <a:cubicBezTo>
                      <a:pt x="0" y="819"/>
                      <a:pt x="72" y="891"/>
                      <a:pt x="161" y="891"/>
                    </a:cubicBezTo>
                    <a:cubicBezTo>
                      <a:pt x="730" y="891"/>
                      <a:pt x="730" y="891"/>
                      <a:pt x="730" y="891"/>
                    </a:cubicBezTo>
                    <a:cubicBezTo>
                      <a:pt x="799" y="891"/>
                      <a:pt x="858" y="847"/>
                      <a:pt x="881" y="786"/>
                    </a:cubicBezTo>
                    <a:cubicBezTo>
                      <a:pt x="881" y="786"/>
                      <a:pt x="881" y="786"/>
                      <a:pt x="881" y="786"/>
                    </a:cubicBezTo>
                    <a:cubicBezTo>
                      <a:pt x="1048" y="891"/>
                      <a:pt x="1048" y="891"/>
                      <a:pt x="1048" y="891"/>
                    </a:cubicBezTo>
                    <a:lnTo>
                      <a:pt x="1048" y="758"/>
                    </a:lnTo>
                    <a:close/>
                    <a:moveTo>
                      <a:pt x="757" y="730"/>
                    </a:moveTo>
                    <a:cubicBezTo>
                      <a:pt x="757" y="745"/>
                      <a:pt x="745" y="757"/>
                      <a:pt x="730" y="757"/>
                    </a:cubicBezTo>
                    <a:cubicBezTo>
                      <a:pt x="161" y="757"/>
                      <a:pt x="161" y="757"/>
                      <a:pt x="161" y="757"/>
                    </a:cubicBezTo>
                    <a:cubicBezTo>
                      <a:pt x="146" y="757"/>
                      <a:pt x="134" y="745"/>
                      <a:pt x="134" y="730"/>
                    </a:cubicBezTo>
                    <a:cubicBezTo>
                      <a:pt x="134" y="464"/>
                      <a:pt x="134" y="464"/>
                      <a:pt x="134" y="464"/>
                    </a:cubicBezTo>
                    <a:cubicBezTo>
                      <a:pt x="134" y="460"/>
                      <a:pt x="135" y="457"/>
                      <a:pt x="136" y="453"/>
                    </a:cubicBezTo>
                    <a:cubicBezTo>
                      <a:pt x="140" y="444"/>
                      <a:pt x="151" y="437"/>
                      <a:pt x="167" y="437"/>
                    </a:cubicBezTo>
                    <a:cubicBezTo>
                      <a:pt x="233" y="437"/>
                      <a:pt x="233" y="437"/>
                      <a:pt x="233" y="437"/>
                    </a:cubicBezTo>
                    <a:cubicBezTo>
                      <a:pt x="329" y="437"/>
                      <a:pt x="329" y="437"/>
                      <a:pt x="329" y="437"/>
                    </a:cubicBezTo>
                    <a:cubicBezTo>
                      <a:pt x="757" y="707"/>
                      <a:pt x="757" y="707"/>
                      <a:pt x="757" y="707"/>
                    </a:cubicBezTo>
                    <a:lnTo>
                      <a:pt x="757" y="73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0" name="Line 35"/>
              <p:cNvSpPr>
                <a:spLocks noChangeShapeType="1"/>
              </p:cNvSpPr>
              <p:nvPr/>
            </p:nvSpPr>
            <p:spPr bwMode="auto">
              <a:xfrm>
                <a:off x="1673225" y="8413750"/>
                <a:ext cx="0" cy="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1" name="Line 36"/>
              <p:cNvSpPr>
                <a:spLocks noChangeShapeType="1"/>
              </p:cNvSpPr>
              <p:nvPr/>
            </p:nvSpPr>
            <p:spPr bwMode="auto">
              <a:xfrm>
                <a:off x="1673225" y="8413750"/>
                <a:ext cx="0" cy="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2" name="Freeform 37"/>
              <p:cNvSpPr>
                <a:spLocks/>
              </p:cNvSpPr>
              <p:nvPr/>
            </p:nvSpPr>
            <p:spPr bwMode="auto">
              <a:xfrm>
                <a:off x="366713" y="8112125"/>
                <a:ext cx="1787525" cy="468313"/>
              </a:xfrm>
              <a:custGeom>
                <a:avLst/>
                <a:gdLst>
                  <a:gd name="T0" fmla="*/ 8495 w 8602"/>
                  <a:gd name="T1" fmla="*/ 477 h 2249"/>
                  <a:gd name="T2" fmla="*/ 8302 w 8602"/>
                  <a:gd name="T3" fmla="*/ 304 h 2249"/>
                  <a:gd name="T4" fmla="*/ 6821 w 8602"/>
                  <a:gd name="T5" fmla="*/ 70 h 2249"/>
                  <a:gd name="T6" fmla="*/ 6821 w 8602"/>
                  <a:gd name="T7" fmla="*/ 477 h 2249"/>
                  <a:gd name="T8" fmla="*/ 6543 w 8602"/>
                  <a:gd name="T9" fmla="*/ 477 h 2249"/>
                  <a:gd name="T10" fmla="*/ 4990 w 8602"/>
                  <a:gd name="T11" fmla="*/ 477 h 2249"/>
                  <a:gd name="T12" fmla="*/ 4990 w 8602"/>
                  <a:gd name="T13" fmla="*/ 10 h 2249"/>
                  <a:gd name="T14" fmla="*/ 3402 w 8602"/>
                  <a:gd name="T15" fmla="*/ 10 h 2249"/>
                  <a:gd name="T16" fmla="*/ 3402 w 8602"/>
                  <a:gd name="T17" fmla="*/ 477 h 2249"/>
                  <a:gd name="T18" fmla="*/ 2159 w 8602"/>
                  <a:gd name="T19" fmla="*/ 477 h 2249"/>
                  <a:gd name="T20" fmla="*/ 2033 w 8602"/>
                  <a:gd name="T21" fmla="*/ 477 h 2249"/>
                  <a:gd name="T22" fmla="*/ 1577 w 8602"/>
                  <a:gd name="T23" fmla="*/ 477 h 2249"/>
                  <a:gd name="T24" fmla="*/ 1577 w 8602"/>
                  <a:gd name="T25" fmla="*/ 69 h 2249"/>
                  <a:gd name="T26" fmla="*/ 262 w 8602"/>
                  <a:gd name="T27" fmla="*/ 225 h 2249"/>
                  <a:gd name="T28" fmla="*/ 163 w 8602"/>
                  <a:gd name="T29" fmla="*/ 306 h 2249"/>
                  <a:gd name="T30" fmla="*/ 232 w 8602"/>
                  <a:gd name="T31" fmla="*/ 430 h 2249"/>
                  <a:gd name="T32" fmla="*/ 250 w 8602"/>
                  <a:gd name="T33" fmla="*/ 477 h 2249"/>
                  <a:gd name="T34" fmla="*/ 194 w 8602"/>
                  <a:gd name="T35" fmla="*/ 547 h 2249"/>
                  <a:gd name="T36" fmla="*/ 322 w 8602"/>
                  <a:gd name="T37" fmla="*/ 652 h 2249"/>
                  <a:gd name="T38" fmla="*/ 21 w 8602"/>
                  <a:gd name="T39" fmla="*/ 814 h 2249"/>
                  <a:gd name="T40" fmla="*/ 118 w 8602"/>
                  <a:gd name="T41" fmla="*/ 990 h 2249"/>
                  <a:gd name="T42" fmla="*/ 583 w 8602"/>
                  <a:gd name="T43" fmla="*/ 1410 h 2249"/>
                  <a:gd name="T44" fmla="*/ 851 w 8602"/>
                  <a:gd name="T45" fmla="*/ 1538 h 2249"/>
                  <a:gd name="T46" fmla="*/ 722 w 8602"/>
                  <a:gd name="T47" fmla="*/ 1552 h 2249"/>
                  <a:gd name="T48" fmla="*/ 573 w 8602"/>
                  <a:gd name="T49" fmla="*/ 1587 h 2249"/>
                  <a:gd name="T50" fmla="*/ 603 w 8602"/>
                  <a:gd name="T51" fmla="*/ 1688 h 2249"/>
                  <a:gd name="T52" fmla="*/ 504 w 8602"/>
                  <a:gd name="T53" fmla="*/ 1769 h 2249"/>
                  <a:gd name="T54" fmla="*/ 637 w 8602"/>
                  <a:gd name="T55" fmla="*/ 1827 h 2249"/>
                  <a:gd name="T56" fmla="*/ 888 w 8602"/>
                  <a:gd name="T57" fmla="*/ 1841 h 2249"/>
                  <a:gd name="T58" fmla="*/ 1110 w 8602"/>
                  <a:gd name="T59" fmla="*/ 1977 h 2249"/>
                  <a:gd name="T60" fmla="*/ 1283 w 8602"/>
                  <a:gd name="T61" fmla="*/ 2029 h 2249"/>
                  <a:gd name="T62" fmla="*/ 5307 w 8602"/>
                  <a:gd name="T63" fmla="*/ 1500 h 2249"/>
                  <a:gd name="T64" fmla="*/ 4807 w 8602"/>
                  <a:gd name="T65" fmla="*/ 1422 h 2249"/>
                  <a:gd name="T66" fmla="*/ 4037 w 8602"/>
                  <a:gd name="T67" fmla="*/ 1371 h 2249"/>
                  <a:gd name="T68" fmla="*/ 6560 w 8602"/>
                  <a:gd name="T69" fmla="*/ 1351 h 2249"/>
                  <a:gd name="T70" fmla="*/ 6321 w 8602"/>
                  <a:gd name="T71" fmla="*/ 1402 h 2249"/>
                  <a:gd name="T72" fmla="*/ 6817 w 8602"/>
                  <a:gd name="T73" fmla="*/ 1506 h 2249"/>
                  <a:gd name="T74" fmla="*/ 7033 w 8602"/>
                  <a:gd name="T75" fmla="*/ 1583 h 2249"/>
                  <a:gd name="T76" fmla="*/ 6820 w 8602"/>
                  <a:gd name="T77" fmla="*/ 1615 h 2249"/>
                  <a:gd name="T78" fmla="*/ 6959 w 8602"/>
                  <a:gd name="T79" fmla="*/ 1647 h 2249"/>
                  <a:gd name="T80" fmla="*/ 5330 w 8602"/>
                  <a:gd name="T81" fmla="*/ 1728 h 2249"/>
                  <a:gd name="T82" fmla="*/ 4648 w 8602"/>
                  <a:gd name="T83" fmla="*/ 1774 h 2249"/>
                  <a:gd name="T84" fmla="*/ 5065 w 8602"/>
                  <a:gd name="T85" fmla="*/ 1925 h 2249"/>
                  <a:gd name="T86" fmla="*/ 7653 w 8602"/>
                  <a:gd name="T87" fmla="*/ 2191 h 2249"/>
                  <a:gd name="T88" fmla="*/ 8000 w 8602"/>
                  <a:gd name="T89" fmla="*/ 2048 h 2249"/>
                  <a:gd name="T90" fmla="*/ 7938 w 8602"/>
                  <a:gd name="T91" fmla="*/ 1849 h 2249"/>
                  <a:gd name="T92" fmla="*/ 7924 w 8602"/>
                  <a:gd name="T93" fmla="*/ 1776 h 2249"/>
                  <a:gd name="T94" fmla="*/ 8103 w 8602"/>
                  <a:gd name="T95" fmla="*/ 1757 h 2249"/>
                  <a:gd name="T96" fmla="*/ 8163 w 8602"/>
                  <a:gd name="T97" fmla="*/ 1732 h 2249"/>
                  <a:gd name="T98" fmla="*/ 8361 w 8602"/>
                  <a:gd name="T99" fmla="*/ 1639 h 2249"/>
                  <a:gd name="T100" fmla="*/ 8438 w 8602"/>
                  <a:gd name="T101" fmla="*/ 1363 h 2249"/>
                  <a:gd name="T102" fmla="*/ 8331 w 8602"/>
                  <a:gd name="T103" fmla="*/ 1289 h 2249"/>
                  <a:gd name="T104" fmla="*/ 8370 w 8602"/>
                  <a:gd name="T105" fmla="*/ 1155 h 2249"/>
                  <a:gd name="T106" fmla="*/ 8188 w 8602"/>
                  <a:gd name="T107" fmla="*/ 1105 h 2249"/>
                  <a:gd name="T108" fmla="*/ 8230 w 8602"/>
                  <a:gd name="T109" fmla="*/ 994 h 2249"/>
                  <a:gd name="T110" fmla="*/ 8422 w 8602"/>
                  <a:gd name="T111" fmla="*/ 840 h 2249"/>
                  <a:gd name="T112" fmla="*/ 8495 w 8602"/>
                  <a:gd name="T113" fmla="*/ 477 h 2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8602" h="2249">
                    <a:moveTo>
                      <a:pt x="8495" y="477"/>
                    </a:moveTo>
                    <a:cubicBezTo>
                      <a:pt x="8581" y="397"/>
                      <a:pt x="8302" y="304"/>
                      <a:pt x="8302" y="304"/>
                    </a:cubicBezTo>
                    <a:cubicBezTo>
                      <a:pt x="8302" y="304"/>
                      <a:pt x="8004" y="166"/>
                      <a:pt x="6821" y="70"/>
                    </a:cubicBezTo>
                    <a:cubicBezTo>
                      <a:pt x="6821" y="477"/>
                      <a:pt x="6821" y="477"/>
                      <a:pt x="6821" y="477"/>
                    </a:cubicBezTo>
                    <a:cubicBezTo>
                      <a:pt x="6543" y="477"/>
                      <a:pt x="6543" y="477"/>
                      <a:pt x="6543" y="477"/>
                    </a:cubicBezTo>
                    <a:cubicBezTo>
                      <a:pt x="4990" y="477"/>
                      <a:pt x="4990" y="477"/>
                      <a:pt x="4990" y="477"/>
                    </a:cubicBezTo>
                    <a:cubicBezTo>
                      <a:pt x="4990" y="10"/>
                      <a:pt x="4990" y="10"/>
                      <a:pt x="4990" y="10"/>
                    </a:cubicBezTo>
                    <a:cubicBezTo>
                      <a:pt x="4625" y="0"/>
                      <a:pt x="3905" y="4"/>
                      <a:pt x="3402" y="10"/>
                    </a:cubicBezTo>
                    <a:cubicBezTo>
                      <a:pt x="3402" y="477"/>
                      <a:pt x="3402" y="477"/>
                      <a:pt x="3402" y="477"/>
                    </a:cubicBezTo>
                    <a:cubicBezTo>
                      <a:pt x="2159" y="477"/>
                      <a:pt x="2159" y="477"/>
                      <a:pt x="2159" y="477"/>
                    </a:cubicBezTo>
                    <a:cubicBezTo>
                      <a:pt x="2033" y="477"/>
                      <a:pt x="2033" y="477"/>
                      <a:pt x="2033" y="477"/>
                    </a:cubicBezTo>
                    <a:cubicBezTo>
                      <a:pt x="1577" y="477"/>
                      <a:pt x="1577" y="477"/>
                      <a:pt x="1577" y="477"/>
                    </a:cubicBezTo>
                    <a:cubicBezTo>
                      <a:pt x="1577" y="69"/>
                      <a:pt x="1577" y="69"/>
                      <a:pt x="1577" y="69"/>
                    </a:cubicBezTo>
                    <a:cubicBezTo>
                      <a:pt x="784" y="123"/>
                      <a:pt x="262" y="225"/>
                      <a:pt x="262" y="225"/>
                    </a:cubicBezTo>
                    <a:cubicBezTo>
                      <a:pt x="262" y="225"/>
                      <a:pt x="174" y="298"/>
                      <a:pt x="163" y="306"/>
                    </a:cubicBezTo>
                    <a:cubicBezTo>
                      <a:pt x="64" y="372"/>
                      <a:pt x="165" y="397"/>
                      <a:pt x="232" y="430"/>
                    </a:cubicBezTo>
                    <a:cubicBezTo>
                      <a:pt x="258" y="443"/>
                      <a:pt x="260" y="450"/>
                      <a:pt x="250" y="477"/>
                    </a:cubicBezTo>
                    <a:cubicBezTo>
                      <a:pt x="243" y="498"/>
                      <a:pt x="182" y="510"/>
                      <a:pt x="194" y="547"/>
                    </a:cubicBezTo>
                    <a:cubicBezTo>
                      <a:pt x="218" y="624"/>
                      <a:pt x="329" y="550"/>
                      <a:pt x="322" y="652"/>
                    </a:cubicBezTo>
                    <a:cubicBezTo>
                      <a:pt x="314" y="771"/>
                      <a:pt x="48" y="703"/>
                      <a:pt x="21" y="814"/>
                    </a:cubicBezTo>
                    <a:cubicBezTo>
                      <a:pt x="0" y="902"/>
                      <a:pt x="119" y="821"/>
                      <a:pt x="118" y="990"/>
                    </a:cubicBezTo>
                    <a:cubicBezTo>
                      <a:pt x="116" y="1157"/>
                      <a:pt x="239" y="1325"/>
                      <a:pt x="583" y="1410"/>
                    </a:cubicBezTo>
                    <a:cubicBezTo>
                      <a:pt x="665" y="1430"/>
                      <a:pt x="1048" y="1424"/>
                      <a:pt x="851" y="1538"/>
                    </a:cubicBezTo>
                    <a:cubicBezTo>
                      <a:pt x="827" y="1551"/>
                      <a:pt x="748" y="1549"/>
                      <a:pt x="722" y="1552"/>
                    </a:cubicBezTo>
                    <a:cubicBezTo>
                      <a:pt x="684" y="1556"/>
                      <a:pt x="597" y="1552"/>
                      <a:pt x="573" y="1587"/>
                    </a:cubicBezTo>
                    <a:cubicBezTo>
                      <a:pt x="536" y="1640"/>
                      <a:pt x="615" y="1639"/>
                      <a:pt x="603" y="1688"/>
                    </a:cubicBezTo>
                    <a:cubicBezTo>
                      <a:pt x="558" y="1694"/>
                      <a:pt x="462" y="1693"/>
                      <a:pt x="504" y="1769"/>
                    </a:cubicBezTo>
                    <a:cubicBezTo>
                      <a:pt x="526" y="1808"/>
                      <a:pt x="597" y="1829"/>
                      <a:pt x="637" y="1827"/>
                    </a:cubicBezTo>
                    <a:cubicBezTo>
                      <a:pt x="851" y="1815"/>
                      <a:pt x="821" y="1834"/>
                      <a:pt x="888" y="1841"/>
                    </a:cubicBezTo>
                    <a:cubicBezTo>
                      <a:pt x="769" y="1865"/>
                      <a:pt x="660" y="1989"/>
                      <a:pt x="1110" y="1977"/>
                    </a:cubicBezTo>
                    <a:cubicBezTo>
                      <a:pt x="1120" y="2045"/>
                      <a:pt x="1242" y="2038"/>
                      <a:pt x="1283" y="2029"/>
                    </a:cubicBezTo>
                    <a:cubicBezTo>
                      <a:pt x="4087" y="1408"/>
                      <a:pt x="5299" y="1673"/>
                      <a:pt x="5307" y="1500"/>
                    </a:cubicBezTo>
                    <a:cubicBezTo>
                      <a:pt x="5268" y="1416"/>
                      <a:pt x="4873" y="1425"/>
                      <a:pt x="4807" y="1422"/>
                    </a:cubicBezTo>
                    <a:cubicBezTo>
                      <a:pt x="4551" y="1410"/>
                      <a:pt x="4006" y="1437"/>
                      <a:pt x="4037" y="1371"/>
                    </a:cubicBezTo>
                    <a:cubicBezTo>
                      <a:pt x="4051" y="1218"/>
                      <a:pt x="6893" y="1256"/>
                      <a:pt x="6560" y="1351"/>
                    </a:cubicBezTo>
                    <a:cubicBezTo>
                      <a:pt x="6545" y="1355"/>
                      <a:pt x="6345" y="1389"/>
                      <a:pt x="6321" y="1402"/>
                    </a:cubicBezTo>
                    <a:cubicBezTo>
                      <a:pt x="6166" y="1484"/>
                      <a:pt x="6756" y="1500"/>
                      <a:pt x="6817" y="1506"/>
                    </a:cubicBezTo>
                    <a:cubicBezTo>
                      <a:pt x="6888" y="1512"/>
                      <a:pt x="7064" y="1507"/>
                      <a:pt x="7033" y="1583"/>
                    </a:cubicBezTo>
                    <a:cubicBezTo>
                      <a:pt x="7023" y="1607"/>
                      <a:pt x="6811" y="1581"/>
                      <a:pt x="6820" y="1615"/>
                    </a:cubicBezTo>
                    <a:cubicBezTo>
                      <a:pt x="6828" y="1643"/>
                      <a:pt x="6947" y="1628"/>
                      <a:pt x="6959" y="1647"/>
                    </a:cubicBezTo>
                    <a:cubicBezTo>
                      <a:pt x="7045" y="1782"/>
                      <a:pt x="5914" y="1715"/>
                      <a:pt x="5330" y="1728"/>
                    </a:cubicBezTo>
                    <a:cubicBezTo>
                      <a:pt x="5158" y="1731"/>
                      <a:pt x="4823" y="1750"/>
                      <a:pt x="4648" y="1774"/>
                    </a:cubicBezTo>
                    <a:cubicBezTo>
                      <a:pt x="4353" y="1814"/>
                      <a:pt x="4605" y="1883"/>
                      <a:pt x="5065" y="1925"/>
                    </a:cubicBezTo>
                    <a:cubicBezTo>
                      <a:pt x="5311" y="1948"/>
                      <a:pt x="6578" y="2050"/>
                      <a:pt x="7653" y="2191"/>
                    </a:cubicBezTo>
                    <a:cubicBezTo>
                      <a:pt x="7976" y="2249"/>
                      <a:pt x="8073" y="2091"/>
                      <a:pt x="8000" y="2048"/>
                    </a:cubicBezTo>
                    <a:cubicBezTo>
                      <a:pt x="7959" y="2023"/>
                      <a:pt x="8136" y="1934"/>
                      <a:pt x="7938" y="1849"/>
                    </a:cubicBezTo>
                    <a:cubicBezTo>
                      <a:pt x="7812" y="1795"/>
                      <a:pt x="7916" y="1774"/>
                      <a:pt x="7924" y="1776"/>
                    </a:cubicBezTo>
                    <a:cubicBezTo>
                      <a:pt x="7942" y="1782"/>
                      <a:pt x="8198" y="1843"/>
                      <a:pt x="8103" y="1757"/>
                    </a:cubicBezTo>
                    <a:cubicBezTo>
                      <a:pt x="8042" y="1701"/>
                      <a:pt x="8145" y="1734"/>
                      <a:pt x="8163" y="1732"/>
                    </a:cubicBezTo>
                    <a:cubicBezTo>
                      <a:pt x="8402" y="1714"/>
                      <a:pt x="8346" y="1624"/>
                      <a:pt x="8361" y="1639"/>
                    </a:cubicBezTo>
                    <a:cubicBezTo>
                      <a:pt x="8290" y="1569"/>
                      <a:pt x="8482" y="1519"/>
                      <a:pt x="8438" y="1363"/>
                    </a:cubicBezTo>
                    <a:cubicBezTo>
                      <a:pt x="8425" y="1318"/>
                      <a:pt x="8151" y="1327"/>
                      <a:pt x="8331" y="1289"/>
                    </a:cubicBezTo>
                    <a:cubicBezTo>
                      <a:pt x="8351" y="1285"/>
                      <a:pt x="8602" y="1292"/>
                      <a:pt x="8370" y="1155"/>
                    </a:cubicBezTo>
                    <a:cubicBezTo>
                      <a:pt x="8316" y="1124"/>
                      <a:pt x="8265" y="1122"/>
                      <a:pt x="8188" y="1105"/>
                    </a:cubicBezTo>
                    <a:cubicBezTo>
                      <a:pt x="8016" y="1066"/>
                      <a:pt x="8145" y="979"/>
                      <a:pt x="8230" y="994"/>
                    </a:cubicBezTo>
                    <a:cubicBezTo>
                      <a:pt x="8335" y="1011"/>
                      <a:pt x="8440" y="942"/>
                      <a:pt x="8422" y="840"/>
                    </a:cubicBezTo>
                    <a:cubicBezTo>
                      <a:pt x="8400" y="701"/>
                      <a:pt x="8353" y="504"/>
                      <a:pt x="8495" y="477"/>
                    </a:cubicBezTo>
                    <a:close/>
                  </a:path>
                </a:pathLst>
              </a:custGeom>
              <a:solidFill>
                <a:srgbClr val="00517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3" name="Freeform 38"/>
              <p:cNvSpPr>
                <a:spLocks/>
              </p:cNvSpPr>
              <p:nvPr/>
            </p:nvSpPr>
            <p:spPr bwMode="auto">
              <a:xfrm>
                <a:off x="750888" y="7346950"/>
                <a:ext cx="976313" cy="865188"/>
              </a:xfrm>
              <a:custGeom>
                <a:avLst/>
                <a:gdLst>
                  <a:gd name="T0" fmla="*/ 0 w 615"/>
                  <a:gd name="T1" fmla="*/ 0 h 545"/>
                  <a:gd name="T2" fmla="*/ 0 w 615"/>
                  <a:gd name="T3" fmla="*/ 545 h 545"/>
                  <a:gd name="T4" fmla="*/ 203 w 615"/>
                  <a:gd name="T5" fmla="*/ 545 h 545"/>
                  <a:gd name="T6" fmla="*/ 203 w 615"/>
                  <a:gd name="T7" fmla="*/ 205 h 545"/>
                  <a:gd name="T8" fmla="*/ 411 w 615"/>
                  <a:gd name="T9" fmla="*/ 205 h 545"/>
                  <a:gd name="T10" fmla="*/ 411 w 615"/>
                  <a:gd name="T11" fmla="*/ 545 h 545"/>
                  <a:gd name="T12" fmla="*/ 615 w 615"/>
                  <a:gd name="T13" fmla="*/ 545 h 545"/>
                  <a:gd name="T14" fmla="*/ 615 w 615"/>
                  <a:gd name="T15" fmla="*/ 0 h 545"/>
                  <a:gd name="T16" fmla="*/ 0 w 615"/>
                  <a:gd name="T17" fmla="*/ 0 h 5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15" h="545">
                    <a:moveTo>
                      <a:pt x="0" y="0"/>
                    </a:moveTo>
                    <a:lnTo>
                      <a:pt x="0" y="545"/>
                    </a:lnTo>
                    <a:lnTo>
                      <a:pt x="203" y="545"/>
                    </a:lnTo>
                    <a:lnTo>
                      <a:pt x="203" y="205"/>
                    </a:lnTo>
                    <a:lnTo>
                      <a:pt x="411" y="205"/>
                    </a:lnTo>
                    <a:lnTo>
                      <a:pt x="411" y="545"/>
                    </a:lnTo>
                    <a:lnTo>
                      <a:pt x="615" y="545"/>
                    </a:lnTo>
                    <a:lnTo>
                      <a:pt x="61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</p:grpSp>
      <p:pic>
        <p:nvPicPr>
          <p:cNvPr id="5" name="Picture 2" descr="EURL">
            <a:extLst>
              <a:ext uri="{FF2B5EF4-FFF2-40B4-BE49-F238E27FC236}">
                <a16:creationId xmlns:a16="http://schemas.microsoft.com/office/drawing/2014/main" id="{3A6977CC-249C-32FC-8449-42ECB8374C0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324" y="8468112"/>
            <a:ext cx="2220528" cy="133386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61185561"/>
      </p:ext>
    </p:extLst>
  </p:cSld>
  <p:clrMapOvr>
    <a:masterClrMapping/>
  </p:clrMapOvr>
</p:sld>
</file>

<file path=ppt/theme/theme1.xml><?xml version="1.0" encoding="utf-8"?>
<a:theme xmlns:a="http://schemas.openxmlformats.org/drawingml/2006/main" name="Wageningen UR">
  <a:themeElements>
    <a:clrScheme name="WUR 2022">
      <a:dk1>
        <a:srgbClr val="005172"/>
      </a:dk1>
      <a:lt1>
        <a:srgbClr val="FFFFFF"/>
      </a:lt1>
      <a:dk2>
        <a:srgbClr val="008A00"/>
      </a:dk2>
      <a:lt2>
        <a:srgbClr val="005172"/>
      </a:lt2>
      <a:accent1>
        <a:srgbClr val="6AADE4"/>
      </a:accent1>
      <a:accent2>
        <a:srgbClr val="D0B972"/>
      </a:accent2>
      <a:accent3>
        <a:srgbClr val="D5D2CA"/>
      </a:accent3>
      <a:accent4>
        <a:srgbClr val="FF7900"/>
      </a:accent4>
      <a:accent5>
        <a:srgbClr val="00549F"/>
      </a:accent5>
      <a:accent6>
        <a:srgbClr val="000000"/>
      </a:accent6>
      <a:hlink>
        <a:srgbClr val="00549F"/>
      </a:hlink>
      <a:folHlink>
        <a:srgbClr val="00549F"/>
      </a:folHlink>
    </a:clrScheme>
    <a:fontScheme name="Wageningen U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5875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chemeClr val="accent3"/>
        </a:solidFill>
      </a:spPr>
      <a:bodyPr wrap="none" rtlCol="0">
        <a:spAutoFit/>
      </a:bodyPr>
      <a:lstStyle>
        <a:defPPr>
          <a:lnSpc>
            <a:spcPts val="1800"/>
          </a:lnSpc>
          <a:defRPr sz="1400" dirty="0" err="1" smtClean="0">
            <a:latin typeface="Verdana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776</TotalTime>
  <Words>220</Words>
  <Application>Microsoft Office PowerPoint</Application>
  <PresentationFormat>Custom</PresentationFormat>
  <Paragraphs>23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Verdana</vt:lpstr>
      <vt:lpstr>Calibri</vt:lpstr>
      <vt:lpstr>Wingdings</vt:lpstr>
      <vt:lpstr>Arial</vt:lpstr>
      <vt:lpstr>Wageningen UR</vt:lpstr>
      <vt:lpstr>PowerPoint Presentation</vt:lpstr>
      <vt:lpstr>PowerPoint Presentation</vt:lpstr>
    </vt:vector>
  </TitlesOfParts>
  <Company>Wageningen University &amp;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Schellens, Karen</dc:creator>
  <cp:lastModifiedBy>Sterk, Saskia</cp:lastModifiedBy>
  <cp:revision>378</cp:revision>
  <dcterms:created xsi:type="dcterms:W3CDTF">2011-09-29T08:30:03Z</dcterms:created>
  <dcterms:modified xsi:type="dcterms:W3CDTF">2024-08-26T12:51:31Z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_Template">
    <vt:lpwstr>IP_WUR_NL</vt:lpwstr>
  </property>
</Properties>
</file>