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3"/>
  </p:notesMasterIdLst>
  <p:sldIdLst>
    <p:sldId id="256" r:id="rId6"/>
    <p:sldId id="257" r:id="rId7"/>
    <p:sldId id="258" r:id="rId8"/>
    <p:sldId id="259" r:id="rId9"/>
    <p:sldId id="260" r:id="rId10"/>
    <p:sldId id="292" r:id="rId11"/>
    <p:sldId id="703" r:id="rId12"/>
    <p:sldId id="706" r:id="rId13"/>
    <p:sldId id="357" r:id="rId14"/>
    <p:sldId id="323" r:id="rId15"/>
    <p:sldId id="797" r:id="rId16"/>
    <p:sldId id="764" r:id="rId17"/>
    <p:sldId id="794" r:id="rId18"/>
    <p:sldId id="796" r:id="rId19"/>
    <p:sldId id="795" r:id="rId20"/>
    <p:sldId id="713" r:id="rId21"/>
    <p:sldId id="799" r:id="rId22"/>
    <p:sldId id="262" r:id="rId23"/>
    <p:sldId id="263" r:id="rId24"/>
    <p:sldId id="264" r:id="rId25"/>
    <p:sldId id="265" r:id="rId26"/>
    <p:sldId id="266" r:id="rId27"/>
    <p:sldId id="270" r:id="rId28"/>
    <p:sldId id="267" r:id="rId29"/>
    <p:sldId id="271" r:id="rId30"/>
    <p:sldId id="268" r:id="rId31"/>
    <p:sldId id="272" r:id="rId32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D92E7C-A6C2-4B82-9B72-B845EF00DAD8}" v="1" dt="2021-10-14T11:15:32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80"/>
    <p:restoredTop sz="94683"/>
  </p:normalViewPr>
  <p:slideViewPr>
    <p:cSldViewPr snapToGrid="0" snapToObjects="1">
      <p:cViewPr varScale="1">
        <p:scale>
          <a:sx n="113" d="100"/>
          <a:sy n="113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us, Lucas" userId="cba58ab5-4f2d-4c2d-a912-60744bd6bd0b" providerId="ADAL" clId="{8BF4EFA2-F89A-D54B-B482-07CF48EE77E6}"/>
    <pc:docChg chg="undo custSel addSld delSld modSld">
      <pc:chgData name="Grus, Lucas" userId="cba58ab5-4f2d-4c2d-a912-60744bd6bd0b" providerId="ADAL" clId="{8BF4EFA2-F89A-D54B-B482-07CF48EE77E6}" dt="2021-10-14T11:12:36.302" v="214" actId="2696"/>
      <pc:docMkLst>
        <pc:docMk/>
      </pc:docMkLst>
      <pc:sldChg chg="addSp delSp modSp mod delAnim modAnim">
        <pc:chgData name="Grus, Lucas" userId="cba58ab5-4f2d-4c2d-a912-60744bd6bd0b" providerId="ADAL" clId="{8BF4EFA2-F89A-D54B-B482-07CF48EE77E6}" dt="2021-10-14T09:38:32.923" v="183"/>
        <pc:sldMkLst>
          <pc:docMk/>
          <pc:sldMk cId="3277558162" sldId="256"/>
        </pc:sldMkLst>
        <pc:spChg chg="mod">
          <ac:chgData name="Grus, Lucas" userId="cba58ab5-4f2d-4c2d-a912-60744bd6bd0b" providerId="ADAL" clId="{8BF4EFA2-F89A-D54B-B482-07CF48EE77E6}" dt="2021-10-14T09:36:38.170" v="129" actId="1076"/>
          <ac:spMkLst>
            <pc:docMk/>
            <pc:sldMk cId="3277558162" sldId="256"/>
            <ac:spMk id="2" creationId="{533C0748-E257-2744-89DF-C29CCD021E98}"/>
          </ac:spMkLst>
        </pc:spChg>
        <pc:spChg chg="mod">
          <ac:chgData name="Grus, Lucas" userId="cba58ab5-4f2d-4c2d-a912-60744bd6bd0b" providerId="ADAL" clId="{8BF4EFA2-F89A-D54B-B482-07CF48EE77E6}" dt="2021-10-14T09:36:38.170" v="129" actId="1076"/>
          <ac:spMkLst>
            <pc:docMk/>
            <pc:sldMk cId="3277558162" sldId="256"/>
            <ac:spMk id="3" creationId="{E0A7535D-5B11-3840-861E-8843C7F265A5}"/>
          </ac:spMkLst>
        </pc:spChg>
        <pc:spChg chg="add mod">
          <ac:chgData name="Grus, Lucas" userId="cba58ab5-4f2d-4c2d-a912-60744bd6bd0b" providerId="ADAL" clId="{8BF4EFA2-F89A-D54B-B482-07CF48EE77E6}" dt="2021-10-14T09:38:11.073" v="181" actId="1076"/>
          <ac:spMkLst>
            <pc:docMk/>
            <pc:sldMk cId="3277558162" sldId="256"/>
            <ac:spMk id="15" creationId="{DFCCD737-29FC-0540-AD8A-DE52D43F4B64}"/>
          </ac:spMkLst>
        </pc:spChg>
        <pc:spChg chg="add mod">
          <ac:chgData name="Grus, Lucas" userId="cba58ab5-4f2d-4c2d-a912-60744bd6bd0b" providerId="ADAL" clId="{8BF4EFA2-F89A-D54B-B482-07CF48EE77E6}" dt="2021-10-14T09:38:05.504" v="180" actId="1076"/>
          <ac:spMkLst>
            <pc:docMk/>
            <pc:sldMk cId="3277558162" sldId="256"/>
            <ac:spMk id="16" creationId="{9B5F511C-6C72-4F46-9749-808CF364E82E}"/>
          </ac:spMkLst>
        </pc:spChg>
        <pc:picChg chg="mod">
          <ac:chgData name="Grus, Lucas" userId="cba58ab5-4f2d-4c2d-a912-60744bd6bd0b" providerId="ADAL" clId="{8BF4EFA2-F89A-D54B-B482-07CF48EE77E6}" dt="2021-10-14T09:36:42.748" v="131" actId="1076"/>
          <ac:picMkLst>
            <pc:docMk/>
            <pc:sldMk cId="3277558162" sldId="256"/>
            <ac:picMk id="5" creationId="{D1886C29-3A36-BF44-91B9-49BA6B033565}"/>
          </ac:picMkLst>
        </pc:picChg>
        <pc:picChg chg="add mod">
          <ac:chgData name="Grus, Lucas" userId="cba58ab5-4f2d-4c2d-a912-60744bd6bd0b" providerId="ADAL" clId="{8BF4EFA2-F89A-D54B-B482-07CF48EE77E6}" dt="2021-10-14T09:36:41.241" v="130" actId="1076"/>
          <ac:picMkLst>
            <pc:docMk/>
            <pc:sldMk cId="3277558162" sldId="256"/>
            <ac:picMk id="6" creationId="{239DF948-0730-D045-A83B-8B6EE007443C}"/>
          </ac:picMkLst>
        </pc:picChg>
        <pc:picChg chg="del">
          <ac:chgData name="Grus, Lucas" userId="cba58ab5-4f2d-4c2d-a912-60744bd6bd0b" providerId="ADAL" clId="{8BF4EFA2-F89A-D54B-B482-07CF48EE77E6}" dt="2021-10-14T08:21:32.713" v="96" actId="478"/>
          <ac:picMkLst>
            <pc:docMk/>
            <pc:sldMk cId="3277558162" sldId="256"/>
            <ac:picMk id="7" creationId="{3FDC17DA-0433-A941-B3CA-421548C68542}"/>
          </ac:picMkLst>
        </pc:picChg>
        <pc:picChg chg="del">
          <ac:chgData name="Grus, Lucas" userId="cba58ab5-4f2d-4c2d-a912-60744bd6bd0b" providerId="ADAL" clId="{8BF4EFA2-F89A-D54B-B482-07CF48EE77E6}" dt="2021-10-14T08:22:28.040" v="105" actId="478"/>
          <ac:picMkLst>
            <pc:docMk/>
            <pc:sldMk cId="3277558162" sldId="256"/>
            <ac:picMk id="9" creationId="{B43C34BF-586C-6E43-9F60-2A69A25DCFF4}"/>
          </ac:picMkLst>
        </pc:picChg>
        <pc:picChg chg="add mod">
          <ac:chgData name="Grus, Lucas" userId="cba58ab5-4f2d-4c2d-a912-60744bd6bd0b" providerId="ADAL" clId="{8BF4EFA2-F89A-D54B-B482-07CF48EE77E6}" dt="2021-10-14T08:23:43.078" v="115" actId="1076"/>
          <ac:picMkLst>
            <pc:docMk/>
            <pc:sldMk cId="3277558162" sldId="256"/>
            <ac:picMk id="10" creationId="{73D28DE2-22C3-7C49-A207-870910FDA5B2}"/>
          </ac:picMkLst>
        </pc:picChg>
        <pc:picChg chg="add mod">
          <ac:chgData name="Grus, Lucas" userId="cba58ab5-4f2d-4c2d-a912-60744bd6bd0b" providerId="ADAL" clId="{8BF4EFA2-F89A-D54B-B482-07CF48EE77E6}" dt="2021-10-14T09:36:45.437" v="132" actId="1076"/>
          <ac:picMkLst>
            <pc:docMk/>
            <pc:sldMk cId="3277558162" sldId="256"/>
            <ac:picMk id="12" creationId="{DDE3A180-6F06-EE44-AD54-31FD5696F919}"/>
          </ac:picMkLst>
        </pc:picChg>
        <pc:picChg chg="add mod">
          <ac:chgData name="Grus, Lucas" userId="cba58ab5-4f2d-4c2d-a912-60744bd6bd0b" providerId="ADAL" clId="{8BF4EFA2-F89A-D54B-B482-07CF48EE77E6}" dt="2021-10-14T08:23:37.093" v="114" actId="1076"/>
          <ac:picMkLst>
            <pc:docMk/>
            <pc:sldMk cId="3277558162" sldId="256"/>
            <ac:picMk id="14" creationId="{8FA38F88-C38C-4B4A-821E-45C858D11D59}"/>
          </ac:picMkLst>
        </pc:picChg>
      </pc:sldChg>
      <pc:sldChg chg="modSp mod">
        <pc:chgData name="Grus, Lucas" userId="cba58ab5-4f2d-4c2d-a912-60744bd6bd0b" providerId="ADAL" clId="{8BF4EFA2-F89A-D54B-B482-07CF48EE77E6}" dt="2021-10-14T08:24:21.466" v="125" actId="20577"/>
        <pc:sldMkLst>
          <pc:docMk/>
          <pc:sldMk cId="1989381664" sldId="257"/>
        </pc:sldMkLst>
        <pc:spChg chg="mod">
          <ac:chgData name="Grus, Lucas" userId="cba58ab5-4f2d-4c2d-a912-60744bd6bd0b" providerId="ADAL" clId="{8BF4EFA2-F89A-D54B-B482-07CF48EE77E6}" dt="2021-10-14T08:24:21.466" v="125" actId="20577"/>
          <ac:spMkLst>
            <pc:docMk/>
            <pc:sldMk cId="1989381664" sldId="257"/>
            <ac:spMk id="3" creationId="{C21554B7-7361-C44A-85C1-9F528D65E42E}"/>
          </ac:spMkLst>
        </pc:spChg>
      </pc:sldChg>
      <pc:sldChg chg="addSp delSp modSp mod delAnim modAnim">
        <pc:chgData name="Grus, Lucas" userId="cba58ab5-4f2d-4c2d-a912-60744bd6bd0b" providerId="ADAL" clId="{8BF4EFA2-F89A-D54B-B482-07CF48EE77E6}" dt="2021-10-14T09:40:37.625" v="185"/>
        <pc:sldMkLst>
          <pc:docMk/>
          <pc:sldMk cId="3871063462" sldId="259"/>
        </pc:sldMkLst>
        <pc:spChg chg="del">
          <ac:chgData name="Grus, Lucas" userId="cba58ab5-4f2d-4c2d-a912-60744bd6bd0b" providerId="ADAL" clId="{8BF4EFA2-F89A-D54B-B482-07CF48EE77E6}" dt="2021-10-14T09:40:36.120" v="184" actId="478"/>
          <ac:spMkLst>
            <pc:docMk/>
            <pc:sldMk cId="3871063462" sldId="259"/>
            <ac:spMk id="13" creationId="{A072CF92-6B57-6C4E-8DC1-7700FDEE5807}"/>
          </ac:spMkLst>
        </pc:spChg>
        <pc:spChg chg="del">
          <ac:chgData name="Grus, Lucas" userId="cba58ab5-4f2d-4c2d-a912-60744bd6bd0b" providerId="ADAL" clId="{8BF4EFA2-F89A-D54B-B482-07CF48EE77E6}" dt="2021-10-13T17:39:10.552" v="0" actId="478"/>
          <ac:spMkLst>
            <pc:docMk/>
            <pc:sldMk cId="3871063462" sldId="259"/>
            <ac:spMk id="18" creationId="{94EC0D81-AB7C-334B-B74A-DE875B511D66}"/>
          </ac:spMkLst>
        </pc:spChg>
        <pc:spChg chg="add mod">
          <ac:chgData name="Grus, Lucas" userId="cba58ab5-4f2d-4c2d-a912-60744bd6bd0b" providerId="ADAL" clId="{8BF4EFA2-F89A-D54B-B482-07CF48EE77E6}" dt="2021-10-14T09:40:37.625" v="185"/>
          <ac:spMkLst>
            <pc:docMk/>
            <pc:sldMk cId="3871063462" sldId="259"/>
            <ac:spMk id="18" creationId="{D6459A13-67EA-E445-A0D9-C6425855DA27}"/>
          </ac:spMkLst>
        </pc:spChg>
      </pc:sldChg>
      <pc:sldChg chg="modSp del mod">
        <pc:chgData name="Grus, Lucas" userId="cba58ab5-4f2d-4c2d-a912-60744bd6bd0b" providerId="ADAL" clId="{8BF4EFA2-F89A-D54B-B482-07CF48EE77E6}" dt="2021-10-14T11:07:58.595" v="186" actId="2696"/>
        <pc:sldMkLst>
          <pc:docMk/>
          <pc:sldMk cId="2703291265" sldId="261"/>
        </pc:sldMkLst>
        <pc:spChg chg="mod">
          <ac:chgData name="Grus, Lucas" userId="cba58ab5-4f2d-4c2d-a912-60744bd6bd0b" providerId="ADAL" clId="{8BF4EFA2-F89A-D54B-B482-07CF48EE77E6}" dt="2021-10-14T07:21:24.450" v="36" actId="20577"/>
          <ac:spMkLst>
            <pc:docMk/>
            <pc:sldMk cId="2703291265" sldId="261"/>
            <ac:spMk id="2" creationId="{605453AC-87C2-FD4B-AC58-CFE2DF54F90D}"/>
          </ac:spMkLst>
        </pc:spChg>
      </pc:sldChg>
      <pc:sldChg chg="modSp mod modAnim">
        <pc:chgData name="Grus, Lucas" userId="cba58ab5-4f2d-4c2d-a912-60744bd6bd0b" providerId="ADAL" clId="{8BF4EFA2-F89A-D54B-B482-07CF48EE77E6}" dt="2021-10-14T07:53:08.636" v="65" actId="20577"/>
        <pc:sldMkLst>
          <pc:docMk/>
          <pc:sldMk cId="1060157289" sldId="270"/>
        </pc:sldMkLst>
        <pc:spChg chg="mod">
          <ac:chgData name="Grus, Lucas" userId="cba58ab5-4f2d-4c2d-a912-60744bd6bd0b" providerId="ADAL" clId="{8BF4EFA2-F89A-D54B-B482-07CF48EE77E6}" dt="2021-10-14T07:53:08.636" v="65" actId="20577"/>
          <ac:spMkLst>
            <pc:docMk/>
            <pc:sldMk cId="1060157289" sldId="270"/>
            <ac:spMk id="13" creationId="{A072CF92-6B57-6C4E-8DC1-7700FDEE5807}"/>
          </ac:spMkLst>
        </pc:spChg>
        <pc:spChg chg="mod">
          <ac:chgData name="Grus, Lucas" userId="cba58ab5-4f2d-4c2d-a912-60744bd6bd0b" providerId="ADAL" clId="{8BF4EFA2-F89A-D54B-B482-07CF48EE77E6}" dt="2021-10-14T07:50:41.040" v="37" actId="20577"/>
          <ac:spMkLst>
            <pc:docMk/>
            <pc:sldMk cId="1060157289" sldId="270"/>
            <ac:spMk id="14" creationId="{789A7701-59FA-A444-8D77-BD4263CD38C3}"/>
          </ac:spMkLst>
        </pc:spChg>
      </pc:sldChg>
      <pc:sldChg chg="modSp mod modAnim">
        <pc:chgData name="Grus, Lucas" userId="cba58ab5-4f2d-4c2d-a912-60744bd6bd0b" providerId="ADAL" clId="{8BF4EFA2-F89A-D54B-B482-07CF48EE77E6}" dt="2021-10-14T07:55:34.404" v="95" actId="20577"/>
        <pc:sldMkLst>
          <pc:docMk/>
          <pc:sldMk cId="245426633" sldId="271"/>
        </pc:sldMkLst>
        <pc:spChg chg="mod">
          <ac:chgData name="Grus, Lucas" userId="cba58ab5-4f2d-4c2d-a912-60744bd6bd0b" providerId="ADAL" clId="{8BF4EFA2-F89A-D54B-B482-07CF48EE77E6}" dt="2021-10-14T07:55:34.404" v="95" actId="20577"/>
          <ac:spMkLst>
            <pc:docMk/>
            <pc:sldMk cId="245426633" sldId="271"/>
            <ac:spMk id="13" creationId="{A072CF92-6B57-6C4E-8DC1-7700FDEE5807}"/>
          </ac:spMkLst>
        </pc:spChg>
        <pc:spChg chg="mod">
          <ac:chgData name="Grus, Lucas" userId="cba58ab5-4f2d-4c2d-a912-60744bd6bd0b" providerId="ADAL" clId="{8BF4EFA2-F89A-D54B-B482-07CF48EE77E6}" dt="2021-10-14T07:55:16.665" v="66" actId="20577"/>
          <ac:spMkLst>
            <pc:docMk/>
            <pc:sldMk cId="245426633" sldId="271"/>
            <ac:spMk id="14" creationId="{789A7701-59FA-A444-8D77-BD4263CD38C3}"/>
          </ac:spMkLst>
        </pc:spChg>
      </pc:sldChg>
      <pc:sldChg chg="modSp mod">
        <pc:chgData name="Grus, Lucas" userId="cba58ab5-4f2d-4c2d-a912-60744bd6bd0b" providerId="ADAL" clId="{8BF4EFA2-F89A-D54B-B482-07CF48EE77E6}" dt="2021-10-13T17:43:20.956" v="9" actId="1440"/>
        <pc:sldMkLst>
          <pc:docMk/>
          <pc:sldMk cId="1035994769" sldId="272"/>
        </pc:sldMkLst>
        <pc:picChg chg="mod">
          <ac:chgData name="Grus, Lucas" userId="cba58ab5-4f2d-4c2d-a912-60744bd6bd0b" providerId="ADAL" clId="{8BF4EFA2-F89A-D54B-B482-07CF48EE77E6}" dt="2021-10-13T17:43:20.956" v="9" actId="1440"/>
          <ac:picMkLst>
            <pc:docMk/>
            <pc:sldMk cId="1035994769" sldId="272"/>
            <ac:picMk id="5" creationId="{6A8FDDC0-C64D-9B48-A065-7251A778B3AA}"/>
          </ac:picMkLst>
        </pc:picChg>
      </pc:sldChg>
      <pc:sldChg chg="modSp add del mod">
        <pc:chgData name="Grus, Lucas" userId="cba58ab5-4f2d-4c2d-a912-60744bd6bd0b" providerId="ADAL" clId="{8BF4EFA2-F89A-D54B-B482-07CF48EE77E6}" dt="2021-10-14T11:12:36.302" v="214" actId="2696"/>
        <pc:sldMkLst>
          <pc:docMk/>
          <pc:sldMk cId="1194702758" sldId="292"/>
        </pc:sldMkLst>
        <pc:spChg chg="mod">
          <ac:chgData name="Grus, Lucas" userId="cba58ab5-4f2d-4c2d-a912-60744bd6bd0b" providerId="ADAL" clId="{8BF4EFA2-F89A-D54B-B482-07CF48EE77E6}" dt="2021-10-14T11:09:04.480" v="197" actId="27636"/>
          <ac:spMkLst>
            <pc:docMk/>
            <pc:sldMk cId="1194702758" sldId="292"/>
            <ac:spMk id="28680" creationId="{00000000-0000-0000-0000-000000000000}"/>
          </ac:spMkLst>
        </pc:spChg>
        <pc:spChg chg="mod">
          <ac:chgData name="Grus, Lucas" userId="cba58ab5-4f2d-4c2d-a912-60744bd6bd0b" providerId="ADAL" clId="{8BF4EFA2-F89A-D54B-B482-07CF48EE77E6}" dt="2021-10-14T11:09:34.287" v="202" actId="207"/>
          <ac:spMkLst>
            <pc:docMk/>
            <pc:sldMk cId="1194702758" sldId="292"/>
            <ac:spMk id="28681" creationId="{00000000-0000-0000-0000-000000000000}"/>
          </ac:spMkLst>
        </pc:spChg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201110096" sldId="323"/>
        </pc:sldMkLst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3802123535" sldId="357"/>
        </pc:sldMkLst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300120247" sldId="703"/>
        </pc:sldMkLst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752188941" sldId="706"/>
        </pc:sldMkLst>
      </pc:sldChg>
      <pc:sldChg chg="modSp add del mod">
        <pc:chgData name="Grus, Lucas" userId="cba58ab5-4f2d-4c2d-a912-60744bd6bd0b" providerId="ADAL" clId="{8BF4EFA2-F89A-D54B-B482-07CF48EE77E6}" dt="2021-10-14T11:12:36.302" v="214" actId="2696"/>
        <pc:sldMkLst>
          <pc:docMk/>
          <pc:sldMk cId="345284694" sldId="713"/>
        </pc:sldMkLst>
        <pc:spChg chg="mod">
          <ac:chgData name="Grus, Lucas" userId="cba58ab5-4f2d-4c2d-a912-60744bd6bd0b" providerId="ADAL" clId="{8BF4EFA2-F89A-D54B-B482-07CF48EE77E6}" dt="2021-10-14T11:09:04.891" v="200" actId="27636"/>
          <ac:spMkLst>
            <pc:docMk/>
            <pc:sldMk cId="345284694" sldId="713"/>
            <ac:spMk id="12" creationId="{00000000-0000-0000-0000-000000000000}"/>
          </ac:spMkLst>
        </pc:spChg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3355820057" sldId="764"/>
        </pc:sldMkLst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1335767270" sldId="794"/>
        </pc:sldMkLst>
      </pc:sldChg>
      <pc:sldChg chg="modSp add del mod">
        <pc:chgData name="Grus, Lucas" userId="cba58ab5-4f2d-4c2d-a912-60744bd6bd0b" providerId="ADAL" clId="{8BF4EFA2-F89A-D54B-B482-07CF48EE77E6}" dt="2021-10-14T11:12:36.302" v="214" actId="2696"/>
        <pc:sldMkLst>
          <pc:docMk/>
          <pc:sldMk cId="1563521159" sldId="795"/>
        </pc:sldMkLst>
        <pc:spChg chg="mod">
          <ac:chgData name="Grus, Lucas" userId="cba58ab5-4f2d-4c2d-a912-60744bd6bd0b" providerId="ADAL" clId="{8BF4EFA2-F89A-D54B-B482-07CF48EE77E6}" dt="2021-10-14T11:09:04.720" v="199" actId="27636"/>
          <ac:spMkLst>
            <pc:docMk/>
            <pc:sldMk cId="1563521159" sldId="795"/>
            <ac:spMk id="12" creationId="{00000000-0000-0000-0000-000000000000}"/>
          </ac:spMkLst>
        </pc:spChg>
      </pc:sldChg>
      <pc:sldChg chg="modSp add del mod">
        <pc:chgData name="Grus, Lucas" userId="cba58ab5-4f2d-4c2d-a912-60744bd6bd0b" providerId="ADAL" clId="{8BF4EFA2-F89A-D54B-B482-07CF48EE77E6}" dt="2021-10-14T11:12:36.302" v="214" actId="2696"/>
        <pc:sldMkLst>
          <pc:docMk/>
          <pc:sldMk cId="4032536860" sldId="796"/>
        </pc:sldMkLst>
        <pc:spChg chg="mod">
          <ac:chgData name="Grus, Lucas" userId="cba58ab5-4f2d-4c2d-a912-60744bd6bd0b" providerId="ADAL" clId="{8BF4EFA2-F89A-D54B-B482-07CF48EE77E6}" dt="2021-10-14T11:09:04.560" v="198" actId="27636"/>
          <ac:spMkLst>
            <pc:docMk/>
            <pc:sldMk cId="4032536860" sldId="796"/>
            <ac:spMk id="4" creationId="{00000000-0000-0000-0000-000000000000}"/>
          </ac:spMkLst>
        </pc:spChg>
      </pc:sldChg>
      <pc:sldChg chg="modSp add del mod">
        <pc:chgData name="Grus, Lucas" userId="cba58ab5-4f2d-4c2d-a912-60744bd6bd0b" providerId="ADAL" clId="{8BF4EFA2-F89A-D54B-B482-07CF48EE77E6}" dt="2021-10-14T11:12:36.302" v="214" actId="2696"/>
        <pc:sldMkLst>
          <pc:docMk/>
          <pc:sldMk cId="3156900530" sldId="797"/>
        </pc:sldMkLst>
        <pc:spChg chg="mod">
          <ac:chgData name="Grus, Lucas" userId="cba58ab5-4f2d-4c2d-a912-60744bd6bd0b" providerId="ADAL" clId="{8BF4EFA2-F89A-D54B-B482-07CF48EE77E6}" dt="2021-10-14T11:09:24.393" v="201" actId="207"/>
          <ac:spMkLst>
            <pc:docMk/>
            <pc:sldMk cId="3156900530" sldId="797"/>
            <ac:spMk id="10" creationId="{6F49006A-AABC-4BC6-8F77-FD8DA6FD31D4}"/>
          </ac:spMkLst>
        </pc:spChg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1696675797" sldId="799"/>
        </pc:sldMkLst>
      </pc:sldChg>
      <pc:sldChg chg="addSp delSp modSp add del mod">
        <pc:chgData name="Grus, Lucas" userId="cba58ab5-4f2d-4c2d-a912-60744bd6bd0b" providerId="ADAL" clId="{8BF4EFA2-F89A-D54B-B482-07CF48EE77E6}" dt="2021-10-14T11:12:36.302" v="214" actId="2696"/>
        <pc:sldMkLst>
          <pc:docMk/>
          <pc:sldMk cId="2345652582" sldId="800"/>
        </pc:sldMkLst>
        <pc:spChg chg="del">
          <ac:chgData name="Grus, Lucas" userId="cba58ab5-4f2d-4c2d-a912-60744bd6bd0b" providerId="ADAL" clId="{8BF4EFA2-F89A-D54B-B482-07CF48EE77E6}" dt="2021-10-14T11:11:02.874" v="209" actId="478"/>
          <ac:spMkLst>
            <pc:docMk/>
            <pc:sldMk cId="2345652582" sldId="800"/>
            <ac:spMk id="2" creationId="{00000000-0000-0000-0000-000000000000}"/>
          </ac:spMkLst>
        </pc:spChg>
        <pc:spChg chg="add del mod">
          <ac:chgData name="Grus, Lucas" userId="cba58ab5-4f2d-4c2d-a912-60744bd6bd0b" providerId="ADAL" clId="{8BF4EFA2-F89A-D54B-B482-07CF48EE77E6}" dt="2021-10-14T11:11:05.267" v="210" actId="478"/>
          <ac:spMkLst>
            <pc:docMk/>
            <pc:sldMk cId="2345652582" sldId="800"/>
            <ac:spMk id="5" creationId="{C7594FF1-C264-AF41-BB34-997A49F85B27}"/>
          </ac:spMkLst>
        </pc:spChg>
        <pc:spChg chg="mod">
          <ac:chgData name="Grus, Lucas" userId="cba58ab5-4f2d-4c2d-a912-60744bd6bd0b" providerId="ADAL" clId="{8BF4EFA2-F89A-D54B-B482-07CF48EE77E6}" dt="2021-10-14T11:11:16.203" v="211" actId="207"/>
          <ac:spMkLst>
            <pc:docMk/>
            <pc:sldMk cId="2345652582" sldId="800"/>
            <ac:spMk id="28680" creationId="{00000000-0000-0000-0000-000000000000}"/>
          </ac:spMkLst>
        </pc:spChg>
        <pc:spChg chg="mod">
          <ac:chgData name="Grus, Lucas" userId="cba58ab5-4f2d-4c2d-a912-60744bd6bd0b" providerId="ADAL" clId="{8BF4EFA2-F89A-D54B-B482-07CF48EE77E6}" dt="2021-10-14T11:11:18.463" v="212" actId="207"/>
          <ac:spMkLst>
            <pc:docMk/>
            <pc:sldMk cId="2345652582" sldId="800"/>
            <ac:spMk id="28681" creationId="{00000000-0000-0000-0000-000000000000}"/>
          </ac:spMkLst>
        </pc:spChg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4127018217" sldId="801"/>
        </pc:sldMkLst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4194601696" sldId="802"/>
        </pc:sldMkLst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2154671916" sldId="803"/>
        </pc:sldMkLst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1819751338" sldId="804"/>
        </pc:sldMkLst>
      </pc:sldChg>
      <pc:sldChg chg="modSp add del mod">
        <pc:chgData name="Grus, Lucas" userId="cba58ab5-4f2d-4c2d-a912-60744bd6bd0b" providerId="ADAL" clId="{8BF4EFA2-F89A-D54B-B482-07CF48EE77E6}" dt="2021-10-14T11:12:36.302" v="214" actId="2696"/>
        <pc:sldMkLst>
          <pc:docMk/>
          <pc:sldMk cId="3895076826" sldId="805"/>
        </pc:sldMkLst>
        <pc:spChg chg="mod">
          <ac:chgData name="Grus, Lucas" userId="cba58ab5-4f2d-4c2d-a912-60744bd6bd0b" providerId="ADAL" clId="{8BF4EFA2-F89A-D54B-B482-07CF48EE77E6}" dt="2021-10-14T11:11:35.529" v="213" actId="207"/>
          <ac:spMkLst>
            <pc:docMk/>
            <pc:sldMk cId="3895076826" sldId="805"/>
            <ac:spMk id="10" creationId="{6F49006A-AABC-4BC6-8F77-FD8DA6FD31D4}"/>
          </ac:spMkLst>
        </pc:spChg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3990366656" sldId="806"/>
        </pc:sldMkLst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1475632998" sldId="807"/>
        </pc:sldMkLst>
      </pc:sldChg>
      <pc:sldChg chg="modSp add del mod">
        <pc:chgData name="Grus, Lucas" userId="cba58ab5-4f2d-4c2d-a912-60744bd6bd0b" providerId="ADAL" clId="{8BF4EFA2-F89A-D54B-B482-07CF48EE77E6}" dt="2021-10-14T11:12:36.302" v="214" actId="2696"/>
        <pc:sldMkLst>
          <pc:docMk/>
          <pc:sldMk cId="109431342" sldId="808"/>
        </pc:sldMkLst>
        <pc:spChg chg="mod">
          <ac:chgData name="Grus, Lucas" userId="cba58ab5-4f2d-4c2d-a912-60744bd6bd0b" providerId="ADAL" clId="{8BF4EFA2-F89A-D54B-B482-07CF48EE77E6}" dt="2021-10-14T11:10:54.634" v="204" actId="27636"/>
          <ac:spMkLst>
            <pc:docMk/>
            <pc:sldMk cId="109431342" sldId="808"/>
            <ac:spMk id="4" creationId="{00000000-0000-0000-0000-000000000000}"/>
          </ac:spMkLst>
        </pc:spChg>
      </pc:sldChg>
      <pc:sldChg chg="modSp add del mod">
        <pc:chgData name="Grus, Lucas" userId="cba58ab5-4f2d-4c2d-a912-60744bd6bd0b" providerId="ADAL" clId="{8BF4EFA2-F89A-D54B-B482-07CF48EE77E6}" dt="2021-10-14T11:12:36.302" v="214" actId="2696"/>
        <pc:sldMkLst>
          <pc:docMk/>
          <pc:sldMk cId="961558542" sldId="809"/>
        </pc:sldMkLst>
        <pc:spChg chg="mod">
          <ac:chgData name="Grus, Lucas" userId="cba58ab5-4f2d-4c2d-a912-60744bd6bd0b" providerId="ADAL" clId="{8BF4EFA2-F89A-D54B-B482-07CF48EE77E6}" dt="2021-10-14T11:10:54.777" v="205" actId="27636"/>
          <ac:spMkLst>
            <pc:docMk/>
            <pc:sldMk cId="961558542" sldId="809"/>
            <ac:spMk id="12" creationId="{00000000-0000-0000-0000-000000000000}"/>
          </ac:spMkLst>
        </pc:spChg>
      </pc:sldChg>
      <pc:sldChg chg="modSp add del mod">
        <pc:chgData name="Grus, Lucas" userId="cba58ab5-4f2d-4c2d-a912-60744bd6bd0b" providerId="ADAL" clId="{8BF4EFA2-F89A-D54B-B482-07CF48EE77E6}" dt="2021-10-14T11:12:36.302" v="214" actId="2696"/>
        <pc:sldMkLst>
          <pc:docMk/>
          <pc:sldMk cId="3273844345" sldId="810"/>
        </pc:sldMkLst>
        <pc:spChg chg="mod">
          <ac:chgData name="Grus, Lucas" userId="cba58ab5-4f2d-4c2d-a912-60744bd6bd0b" providerId="ADAL" clId="{8BF4EFA2-F89A-D54B-B482-07CF48EE77E6}" dt="2021-10-14T11:10:54.942" v="206" actId="27636"/>
          <ac:spMkLst>
            <pc:docMk/>
            <pc:sldMk cId="3273844345" sldId="810"/>
            <ac:spMk id="12" creationId="{00000000-0000-0000-0000-000000000000}"/>
          </ac:spMkLst>
        </pc:spChg>
      </pc:sldChg>
      <pc:sldChg chg="add del">
        <pc:chgData name="Grus, Lucas" userId="cba58ab5-4f2d-4c2d-a912-60744bd6bd0b" providerId="ADAL" clId="{8BF4EFA2-F89A-D54B-B482-07CF48EE77E6}" dt="2021-10-14T11:12:36.302" v="214" actId="2696"/>
        <pc:sldMkLst>
          <pc:docMk/>
          <pc:sldMk cId="4212204830" sldId="811"/>
        </pc:sldMkLst>
      </pc:sldChg>
      <pc:sldMasterChg chg="delSldLayout">
        <pc:chgData name="Grus, Lucas" userId="cba58ab5-4f2d-4c2d-a912-60744bd6bd0b" providerId="ADAL" clId="{8BF4EFA2-F89A-D54B-B482-07CF48EE77E6}" dt="2021-10-14T11:12:36.302" v="214" actId="2696"/>
        <pc:sldMasterMkLst>
          <pc:docMk/>
          <pc:sldMasterMk cId="4280799119" sldId="2147483648"/>
        </pc:sldMasterMkLst>
        <pc:sldLayoutChg chg="del">
          <pc:chgData name="Grus, Lucas" userId="cba58ab5-4f2d-4c2d-a912-60744bd6bd0b" providerId="ADAL" clId="{8BF4EFA2-F89A-D54B-B482-07CF48EE77E6}" dt="2021-10-14T11:12:36.302" v="214" actId="2696"/>
          <pc:sldLayoutMkLst>
            <pc:docMk/>
            <pc:sldMasterMk cId="4280799119" sldId="2147483648"/>
            <pc:sldLayoutMk cId="3071397520" sldId="2147483660"/>
          </pc:sldLayoutMkLst>
        </pc:sldLayoutChg>
        <pc:sldLayoutChg chg="del">
          <pc:chgData name="Grus, Lucas" userId="cba58ab5-4f2d-4c2d-a912-60744bd6bd0b" providerId="ADAL" clId="{8BF4EFA2-F89A-D54B-B482-07CF48EE77E6}" dt="2021-10-14T11:12:36.302" v="214" actId="2696"/>
          <pc:sldLayoutMkLst>
            <pc:docMk/>
            <pc:sldMasterMk cId="4280799119" sldId="2147483648"/>
            <pc:sldLayoutMk cId="1077631599" sldId="2147483661"/>
          </pc:sldLayoutMkLst>
        </pc:sldLayoutChg>
        <pc:sldLayoutChg chg="del">
          <pc:chgData name="Grus, Lucas" userId="cba58ab5-4f2d-4c2d-a912-60744bd6bd0b" providerId="ADAL" clId="{8BF4EFA2-F89A-D54B-B482-07CF48EE77E6}" dt="2021-10-14T11:12:36.302" v="214" actId="2696"/>
          <pc:sldLayoutMkLst>
            <pc:docMk/>
            <pc:sldMasterMk cId="4280799119" sldId="2147483648"/>
            <pc:sldLayoutMk cId="3796070232" sldId="2147483662"/>
          </pc:sldLayoutMkLst>
        </pc:sldLayoutChg>
        <pc:sldLayoutChg chg="del">
          <pc:chgData name="Grus, Lucas" userId="cba58ab5-4f2d-4c2d-a912-60744bd6bd0b" providerId="ADAL" clId="{8BF4EFA2-F89A-D54B-B482-07CF48EE77E6}" dt="2021-10-14T11:12:36.302" v="214" actId="2696"/>
          <pc:sldLayoutMkLst>
            <pc:docMk/>
            <pc:sldMasterMk cId="4280799119" sldId="2147483648"/>
            <pc:sldLayoutMk cId="1332933142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5308C-9C53-5B41-8E37-CEB992A58270}" type="datetimeFigureOut">
              <a:rPr lang="en-NL" smtClean="0"/>
              <a:t>10/14/2021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F4001-7F70-F648-9FD2-F3314C58A69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2409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en-NL" dirty="0"/>
              <a:t>itleggen hoe mensen vragen kunnen stellen, mic uit, camera aan.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F4001-7F70-F648-9FD2-F3314C58A69F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3308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45D2F-C69D-4D90-B22B-9B2DC58DBD5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05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45D2F-C69D-4D90-B22B-9B2DC58DBD5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816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NL" dirty="0"/>
              <a:t>t the end continuation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F4001-7F70-F648-9FD2-F3314C58A69F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77482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NL" dirty="0"/>
              <a:t>ier ook de tijdlijn laten zien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F4001-7F70-F648-9FD2-F3314C58A69F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03036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NL" dirty="0"/>
              <a:t>t the end continuation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F4001-7F70-F648-9FD2-F3314C58A69F}" type="slidenum">
              <a:rPr lang="en-NL" smtClean="0"/>
              <a:t>25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69464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Ook iets vertellen over vervolg: communitie, online resource, </a:t>
            </a:r>
          </a:p>
          <a:p>
            <a:r>
              <a:rPr lang="en-NL" dirty="0"/>
              <a:t>Feedback vragen van mensen.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F4001-7F70-F648-9FD2-F3314C58A69F}" type="slidenum">
              <a:rPr lang="en-NL" smtClean="0"/>
              <a:t>26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267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F4001-7F70-F648-9FD2-F3314C58A69F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80826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96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56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1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31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563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20C12-B7FA-4D11-BE33-656277E75B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705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20C12-B7FA-4D11-BE33-656277E75B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33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6630-B383-5145-A10C-7BCB71D8D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A53C39-5B93-6C41-B501-A7AC031A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848D-65CE-7D4C-B6EA-E91DE336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A1C6-09DC-8E47-BFD7-93643F8B971E}" type="datetimeFigureOut">
              <a:rPr lang="en-NL" smtClean="0"/>
              <a:t>10/14/2021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8081F-3F85-7E47-8F3A-C3E0B2A6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C52E9-0A36-864E-A030-4FBE6D668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2305-DBC4-1F40-A814-A42FD07EE57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1429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B194-D327-E140-9D8E-99EFA0B84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15B1D-1C47-3F4F-901C-DD8D01868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30F6A-A884-514F-BB0F-3EDF5D7B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A1C6-09DC-8E47-BFD7-93643F8B971E}" type="datetimeFigureOut">
              <a:rPr lang="en-NL" smtClean="0"/>
              <a:t>10/14/2021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249B3-D200-754C-856D-053C66D66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388B0-6A68-6D48-ADFC-65819651D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2305-DBC4-1F40-A814-A42FD07EE57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6221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096DC-37E9-0D43-B027-E3C5784901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A5690-4C19-1E4B-9112-3137EF99E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264D6-AF04-0449-83E2-DC79526B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A1C6-09DC-8E47-BFD7-93643F8B971E}" type="datetimeFigureOut">
              <a:rPr lang="en-NL" smtClean="0"/>
              <a:t>10/14/2021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D6C77-7FF1-C045-8C71-CD59C522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55387-A870-C14D-8043-25BAECF01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2305-DBC4-1F40-A814-A42FD07EE57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1339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4" y="230189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35344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8411757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6286207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4160656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 bwMode="auto">
          <a:xfrm>
            <a:off x="647700" y="1616401"/>
            <a:ext cx="11262784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err="1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 bwMode="auto">
          <a:xfrm>
            <a:off x="638178" y="2262387"/>
            <a:ext cx="11262783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9748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9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11361584" cy="4089600"/>
          </a:xfrm>
        </p:spPr>
        <p:txBody>
          <a:bodyPr/>
          <a:lstStyle>
            <a:lvl2pPr marL="587375" indent="-320675">
              <a:buClr>
                <a:schemeClr val="bg2"/>
              </a:buClr>
              <a:tabLst/>
              <a:defRPr/>
            </a:lvl2pPr>
            <a:lvl3pPr marL="935038" indent="-347663">
              <a:tabLst/>
              <a:defRPr/>
            </a:lvl3pPr>
            <a:lvl4pPr marL="1295400" indent="-360363">
              <a:tabLst/>
              <a:defRPr/>
            </a:lvl4pPr>
            <a:lvl5pPr marL="1697038" indent="-401638">
              <a:tabLst/>
              <a:defRPr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7202" y="6492876"/>
            <a:ext cx="28359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02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6391143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603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6434881" y="1929600"/>
            <a:ext cx="5472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01231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9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6388100" y="1752601"/>
            <a:ext cx="552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89130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6388100" y="1933575"/>
            <a:ext cx="552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268496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717552" y="1828800"/>
            <a:ext cx="11205633" cy="4133850"/>
          </a:xfrm>
        </p:spPr>
        <p:txBody>
          <a:bodyPr/>
          <a:lstStyle/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78008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10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5395-0148-4747-B4D2-86C44B87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77D75-18DE-5B40-ABE9-A9EFEB8C7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159B6-FC1A-CA4F-9F92-5EEDC312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A1C6-09DC-8E47-BFD7-93643F8B971E}" type="datetimeFigureOut">
              <a:rPr lang="en-NL" smtClean="0"/>
              <a:t>10/14/2021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2B59C-72AC-514D-8FD2-7C9FF47BA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C9F8-4417-AA45-B1AF-2E4A309C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2305-DBC4-1F40-A814-A42FD07EE57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48419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058818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35344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8411757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6286207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4160656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655523" y="230187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/>
          </p:nvPr>
        </p:nvSpPr>
        <p:spPr bwMode="auto">
          <a:xfrm>
            <a:off x="647700" y="1616401"/>
            <a:ext cx="11262784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err="1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/>
          </p:nvPr>
        </p:nvSpPr>
        <p:spPr bwMode="auto">
          <a:xfrm>
            <a:off x="635002" y="2262387"/>
            <a:ext cx="11262783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/>
          </p:nvPr>
        </p:nvSpPr>
        <p:spPr>
          <a:xfrm>
            <a:off x="6121485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/>
          </p:nvPr>
        </p:nvSpPr>
        <p:spPr>
          <a:xfrm>
            <a:off x="8184151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nl-NL" noProof="0" dirty="0"/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/>
          </p:nvPr>
        </p:nvSpPr>
        <p:spPr>
          <a:xfrm>
            <a:off x="10246817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832444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17" y="230188"/>
            <a:ext cx="4368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200008" y="226800"/>
            <a:ext cx="672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60403" y="1840012"/>
            <a:ext cx="43688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8489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7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716825" y="1933314"/>
            <a:ext cx="3519547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557616" y="1933314"/>
            <a:ext cx="3519547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8398407" y="1933314"/>
            <a:ext cx="3519547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654051" y="4610101"/>
            <a:ext cx="3670300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4488227" y="4610101"/>
            <a:ext cx="3670300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8322403" y="4610101"/>
            <a:ext cx="3670300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654051" y="4985219"/>
            <a:ext cx="3670300" cy="360000"/>
          </a:xfrm>
        </p:spPr>
        <p:txBody>
          <a:bodyPr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4487567" y="4985219"/>
            <a:ext cx="3670300" cy="360000"/>
          </a:xfrm>
        </p:spPr>
        <p:txBody>
          <a:bodyPr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8322403" y="4985219"/>
            <a:ext cx="3670300" cy="360000"/>
          </a:xfrm>
        </p:spPr>
        <p:txBody>
          <a:bodyPr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7721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7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715199" y="1929601"/>
            <a:ext cx="5472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6434881" y="1929600"/>
            <a:ext cx="5472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5611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715200" y="1402557"/>
            <a:ext cx="112032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7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864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715200" y="233362"/>
            <a:ext cx="5348469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6436353" y="233363"/>
            <a:ext cx="5472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41889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1" y="0"/>
            <a:ext cx="12191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655523" y="230189"/>
            <a:ext cx="11257061" cy="791650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255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793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9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583095" y="1752601"/>
            <a:ext cx="11469204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873252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600" y="230187"/>
            <a:ext cx="11257061" cy="7916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717551" y="1933575"/>
            <a:ext cx="11197452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6549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F14F-0436-EC49-BED6-58FACA819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E6C8D-8307-3B48-842C-04A506645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8337E-FB12-F14A-AC27-53725F784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A1C6-09DC-8E47-BFD7-93643F8B971E}" type="datetimeFigureOut">
              <a:rPr lang="en-NL" smtClean="0"/>
              <a:t>10/14/2021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22D24-D9F5-E040-A8C4-79B7B5177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FBF6F-8D06-3E44-888E-6A5125B56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2305-DBC4-1F40-A814-A42FD07EE57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41487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600" y="230188"/>
            <a:ext cx="4368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183599" y="224477"/>
            <a:ext cx="672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60401" y="1835250"/>
            <a:ext cx="43688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8133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600" y="230188"/>
            <a:ext cx="4368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60401" y="1835250"/>
            <a:ext cx="43688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4058818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nl-NL" noProof="0" dirty="0"/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/>
          </p:nvPr>
        </p:nvSpPr>
        <p:spPr>
          <a:xfrm>
            <a:off x="6121485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nl-NL" noProof="0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/>
          </p:nvPr>
        </p:nvSpPr>
        <p:spPr>
          <a:xfrm>
            <a:off x="8184151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nl-NL" noProof="0" dirty="0"/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/>
          </p:nvPr>
        </p:nvSpPr>
        <p:spPr>
          <a:xfrm>
            <a:off x="10246817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183599" y="224477"/>
            <a:ext cx="672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925906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76219" y="6215082"/>
            <a:ext cx="1143000" cy="35718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1508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45285" y="6297614"/>
            <a:ext cx="63711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1C685E-8278-C745-A786-E3A08E110C34}" type="slidenum">
              <a:rPr lang="en-US" sz="2400" smtClean="0">
                <a:solidFill>
                  <a:srgbClr val="005172"/>
                </a:solidFill>
                <a:latin typeface="Tahoma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005172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4897967" y="6297614"/>
            <a:ext cx="604731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5172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176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" y="0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/>
          <a:lstStyle/>
          <a:p>
            <a:r>
              <a:rPr lang="uk-UA">
                <a:solidFill>
                  <a:prstClr val="white">
                    <a:tint val="95000"/>
                  </a:prstClr>
                </a:solidFill>
                <a:latin typeface="Candara"/>
              </a:rPr>
              <a:t>‹#›</a:t>
            </a:r>
            <a:endParaRPr lang="en-US">
              <a:solidFill>
                <a:prstClr val="white">
                  <a:tint val="95000"/>
                </a:prstClr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prstClr val="white">
                    <a:tint val="95000"/>
                  </a:prstClr>
                </a:solidFill>
                <a:latin typeface="Candara"/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  <a:latin typeface="Candara"/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835004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7916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/>
          <a:lstStyle/>
          <a:p>
            <a:r>
              <a:rPr lang="uk-UA">
                <a:solidFill>
                  <a:prstClr val="black">
                    <a:tint val="95000"/>
                  </a:prstClr>
                </a:solidFill>
                <a:latin typeface="Candara"/>
              </a:rPr>
              <a:t>‹#›</a:t>
            </a:r>
            <a:endParaRPr lang="en-US">
              <a:solidFill>
                <a:prstClr val="black">
                  <a:tint val="95000"/>
                </a:prstClr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9C1F5A0A-F6FC-4FFD-9B49-0DA8697211D9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andara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191608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36000" y="5837239"/>
            <a:ext cx="2540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26C9D6-66D5-4CEE-BCA5-2C8D350043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65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jw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2" y="1143002"/>
            <a:ext cx="11171767" cy="4721225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ts val="500"/>
              </a:spcBef>
              <a:buClr>
                <a:srgbClr val="36A2F5"/>
              </a:buClr>
              <a:buFont typeface="Trebuchet MS" pitchFamily="32" charset="0"/>
              <a:buChar char="•"/>
              <a:defRPr sz="2000">
                <a:latin typeface="+mj-lt"/>
              </a:defRPr>
            </a:lvl1pPr>
            <a:lvl2pPr eaLnBrk="1" hangingPunct="1">
              <a:spcBef>
                <a:spcPts val="450"/>
              </a:spcBef>
              <a:buClr>
                <a:srgbClr val="E7207B"/>
              </a:buClr>
              <a:buFont typeface="Times New Roman" pitchFamily="16" charset="0"/>
              <a:buChar char="•"/>
              <a:defRPr sz="1800">
                <a:latin typeface="+mj-lt"/>
              </a:defRPr>
            </a:lvl2pPr>
            <a:lvl3pPr eaLnBrk="1" hangingPunct="1">
              <a:spcBef>
                <a:spcPts val="400"/>
              </a:spcBef>
              <a:buClr>
                <a:srgbClr val="C2D73C"/>
              </a:buClr>
              <a:buFont typeface="Trebuchet MS" pitchFamily="32" charset="0"/>
              <a:buChar char="•"/>
              <a:defRPr sz="16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eaLnBrk="1" hangingPunct="1">
              <a:spcBef>
                <a:spcPts val="500"/>
              </a:spcBef>
              <a:buClr>
                <a:srgbClr val="36A2F5"/>
              </a:buClr>
              <a:buFont typeface="Trebuchet MS" pitchFamily="32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Trebuchet MS" pitchFamily="32" charset="0"/>
              </a:rPr>
              <a:t>Lettertype</a:t>
            </a:r>
            <a:r>
              <a:rPr lang="en-US" sz="2000" dirty="0">
                <a:solidFill>
                  <a:srgbClr val="000000"/>
                </a:solidFill>
                <a:latin typeface="Trebuchet MS" pitchFamily="32" charset="0"/>
              </a:rPr>
              <a:t>: trebuchet MS 20</a:t>
            </a:r>
          </a:p>
          <a:p>
            <a:pPr lvl="1" eaLnBrk="1" hangingPunct="1">
              <a:spcBef>
                <a:spcPts val="450"/>
              </a:spcBef>
              <a:buClr>
                <a:srgbClr val="E7207B"/>
              </a:buClr>
              <a:buFont typeface="Times New Roman" pitchFamily="16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Trebuchet MS" pitchFamily="32" charset="0"/>
              </a:rPr>
              <a:t>Trebuchet MS 18 </a:t>
            </a:r>
            <a:r>
              <a:rPr lang="en-US" sz="1800" dirty="0" err="1">
                <a:solidFill>
                  <a:srgbClr val="000000"/>
                </a:solidFill>
                <a:latin typeface="Trebuchet MS" pitchFamily="32" charset="0"/>
              </a:rPr>
              <a:t>pt</a:t>
            </a:r>
            <a:endParaRPr lang="en-US" sz="1800" dirty="0">
              <a:solidFill>
                <a:srgbClr val="000000"/>
              </a:solidFill>
              <a:latin typeface="Trebuchet MS" pitchFamily="32" charset="0"/>
            </a:endParaRPr>
          </a:p>
          <a:p>
            <a:pPr lvl="2" eaLnBrk="1" hangingPunct="1">
              <a:spcBef>
                <a:spcPts val="400"/>
              </a:spcBef>
              <a:buClr>
                <a:srgbClr val="C2D73C"/>
              </a:buClr>
              <a:buFont typeface="Trebuchet MS" pitchFamily="32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Trebuchet MS" pitchFamily="32" charset="0"/>
              </a:rPr>
              <a:t>Trebuchet MW 16 pt. </a:t>
            </a:r>
          </a:p>
        </p:txBody>
      </p:sp>
    </p:spTree>
    <p:extLst>
      <p:ext uri="{BB962C8B-B14F-4D97-AF65-F5344CB8AC3E}">
        <p14:creationId xmlns:p14="http://schemas.microsoft.com/office/powerpoint/2010/main" val="61848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2DA9-600C-0E48-9FE5-856A68FC5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CAC01-90E1-094A-8F68-FD25ED231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71CA3-8C3E-3E41-9F16-68330683D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3DBCC-7CD0-0B48-A162-34F90355F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A1C6-09DC-8E47-BFD7-93643F8B971E}" type="datetimeFigureOut">
              <a:rPr lang="en-NL" smtClean="0"/>
              <a:t>10/14/2021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83B7A-57C0-A349-8AE5-40708E7D9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29143-3808-744A-BFBC-7A4758B6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2305-DBC4-1F40-A814-A42FD07EE57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3342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221F3-060E-6040-9CD3-7FF7BE927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E4729-62C5-FB4F-8E27-2F74EC2DC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ACBD3-7BAE-EC45-AC35-F778B7AE5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B3DAE6-3A02-834C-AA5C-F1E687EB5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6C7A3C-7FE3-AF4B-92FB-73B3D3C91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AC672A-A2F5-B24C-8B5D-24A5054AB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A1C6-09DC-8E47-BFD7-93643F8B971E}" type="datetimeFigureOut">
              <a:rPr lang="en-NL" smtClean="0"/>
              <a:t>10/14/2021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C2CD5F-3016-EB4B-A423-8CE08378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A97F07-2A2B-8045-9CBE-140253C8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2305-DBC4-1F40-A814-A42FD07EE57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36795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6173-EFEA-3944-A961-6491AFFD5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F1FFC6-9435-9D40-BC80-C1BD3B4F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A1C6-09DC-8E47-BFD7-93643F8B971E}" type="datetimeFigureOut">
              <a:rPr lang="en-NL" smtClean="0"/>
              <a:t>10/14/2021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0ACCA7-9B1F-2D47-A534-94AFB2D8D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6FF28-8552-1148-AEBA-FD7CD683E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2305-DBC4-1F40-A814-A42FD07EE57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30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79B5F-8B18-744E-BB20-B5860E42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A1C6-09DC-8E47-BFD7-93643F8B971E}" type="datetimeFigureOut">
              <a:rPr lang="en-NL" smtClean="0"/>
              <a:t>10/14/2021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5D1F01-35F6-274B-8DDB-1FAB5B2A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2A60F-E8F3-1241-A188-03DC51F38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2305-DBC4-1F40-A814-A42FD07EE57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269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39906-2C1D-6641-9485-5FCE8A68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AE524-2EF0-4247-B96C-EFB09BE2C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A918E-A392-EC47-B7D4-2C24F3510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4F3E1-A103-4E48-A10B-841316E82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A1C6-09DC-8E47-BFD7-93643F8B971E}" type="datetimeFigureOut">
              <a:rPr lang="en-NL" smtClean="0"/>
              <a:t>10/14/2021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5965A-5771-2942-A60E-BB10C7ADB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A4218-53F4-624E-A140-42F0D1C7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2305-DBC4-1F40-A814-A42FD07EE57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0274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E8D-D7B9-D945-9F1A-85593AA7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DEE690-ED26-A74D-B921-238933FB6C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FD849-B01D-994B-A406-91BD60E2A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3481A-0F56-8F4D-9C96-E34A792A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A1C6-09DC-8E47-BFD7-93643F8B971E}" type="datetimeFigureOut">
              <a:rPr lang="en-NL" smtClean="0"/>
              <a:t>10/14/2021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CF76D-5ABF-DA4B-9DA3-FD896D6E2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54DB9-79DD-8649-977F-5217D70F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2305-DBC4-1F40-A814-A42FD07EE57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317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B0E037-728B-CB4E-9792-72DB7335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AA0C1-4884-C345-A0D7-8ED62F22B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0093C-1468-C148-BDD4-6D94F5B1F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FA1C6-09DC-8E47-BFD7-93643F8B971E}" type="datetimeFigureOut">
              <a:rPr lang="en-NL" smtClean="0"/>
              <a:t>10/14/2021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5AE55-1FEE-394A-9067-4B55BFD8C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4984F-A074-1A4E-9B7E-1D61B5EAA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B2305-DBC4-1F40-A814-A42FD07EE57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8079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56168" y="230189"/>
            <a:ext cx="11256433" cy="791650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25603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560917" y="1843088"/>
            <a:ext cx="11362267" cy="4089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  <a:p>
            <a:pPr lvl="4"/>
            <a:endParaRPr lang="en-GB"/>
          </a:p>
        </p:txBody>
      </p:sp>
      <p:pic>
        <p:nvPicPr>
          <p:cNvPr id="25604" name="Picture 1"/>
          <p:cNvPicPr>
            <a:picLocks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0" y="2301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7202" y="6492876"/>
            <a:ext cx="28359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uk-UA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7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 dt="0"/>
  <p:txStyles>
    <p:titleStyle>
      <a:lvl1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0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eaLnBrk="0" fontAlgn="base" hangingPunct="0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charset="0"/>
        <a:buChar char="§"/>
        <a:defRPr sz="2200" kern="1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1pPr>
      <a:lvl2pPr marL="982663" indent="-285750" algn="l" rtl="0" eaLnBrk="0" fontAlgn="base" hangingPunct="0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charset="0"/>
        <a:buChar char="●"/>
        <a:defRPr sz="2200" kern="1200">
          <a:solidFill>
            <a:schemeClr val="bg2"/>
          </a:solidFill>
          <a:latin typeface="Verdana" pitchFamily="34" charset="0"/>
          <a:ea typeface="ＭＳ Ｐゴシック" charset="0"/>
          <a:cs typeface="+mn-cs"/>
        </a:defRPr>
      </a:lvl2pPr>
      <a:lvl3pPr marL="1879600" indent="-319088" algn="l" rtl="0" eaLnBrk="0" fontAlgn="base" hangingPunct="0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charset="0"/>
        <a:buChar char="●"/>
        <a:defRPr sz="2200" kern="1200">
          <a:solidFill>
            <a:schemeClr val="bg2"/>
          </a:solidFill>
          <a:latin typeface="Verdana" pitchFamily="34" charset="0"/>
          <a:ea typeface="ＭＳ Ｐゴシック" charset="0"/>
          <a:cs typeface="+mn-cs"/>
        </a:defRPr>
      </a:lvl3pPr>
      <a:lvl4pPr marL="2692400" indent="-360363" algn="l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charset="0"/>
        <a:buChar char="●"/>
        <a:defRPr sz="2200" kern="1200">
          <a:solidFill>
            <a:schemeClr val="bg2"/>
          </a:solidFill>
          <a:latin typeface="Verdana" pitchFamily="34" charset="0"/>
          <a:ea typeface="ＭＳ Ｐゴシック" charset="0"/>
          <a:cs typeface="+mn-cs"/>
        </a:defRPr>
      </a:lvl4pPr>
      <a:lvl5pPr marL="3405188" indent="-352425" algn="l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charset="0"/>
        <a:buChar char="●"/>
        <a:defRPr sz="2200" kern="1200">
          <a:solidFill>
            <a:schemeClr val="bg2"/>
          </a:solidFill>
          <a:latin typeface="Verdana" pitchFamily="34" charset="0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ai-cursus.nl/home?lang=nl&amp;utm_source=homepage&amp;utm_medium=referral&amp;utm_campaign=knop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3" Type="http://schemas.openxmlformats.org/officeDocument/2006/relationships/image" Target="../media/image88.png"/><Relationship Id="rId7" Type="http://schemas.openxmlformats.org/officeDocument/2006/relationships/image" Target="../media/image92.sv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jpe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tiff"/><Relationship Id="rId11" Type="http://schemas.openxmlformats.org/officeDocument/2006/relationships/image" Target="../media/image34.jpeg"/><Relationship Id="rId5" Type="http://schemas.openxmlformats.org/officeDocument/2006/relationships/image" Target="../media/image28.tiff"/><Relationship Id="rId10" Type="http://schemas.openxmlformats.org/officeDocument/2006/relationships/image" Target="../media/image33.png"/><Relationship Id="rId4" Type="http://schemas.openxmlformats.org/officeDocument/2006/relationships/image" Target="../media/image27.tiff"/><Relationship Id="rId9" Type="http://schemas.openxmlformats.org/officeDocument/2006/relationships/image" Target="../media/image32.tiff"/><Relationship Id="rId1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0748-E257-2744-89DF-C29CCD021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NL" dirty="0"/>
              <a:t>Lunch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7535D-5B11-3840-861E-8843C7F26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9675"/>
            <a:ext cx="9144000" cy="1655762"/>
          </a:xfrm>
        </p:spPr>
        <p:txBody>
          <a:bodyPr/>
          <a:lstStyle/>
          <a:p>
            <a:r>
              <a:rPr lang="en-NL" dirty="0"/>
              <a:t>A learning trajectory for researchers who are “curious” about applying Data Science and Artificial Intelligence in their research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86C29-3A36-BF44-91B9-49BA6B033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18" y="4079848"/>
            <a:ext cx="2615514" cy="1655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9DF948-0730-D045-A83B-8B6EE0074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463" y="4135437"/>
            <a:ext cx="1001691" cy="1008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D28DE2-22C3-7C49-A207-870910FDA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347" y="5848323"/>
            <a:ext cx="2889924" cy="6030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E3A180-6F06-EE44-AD54-31FD5696F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0820" y="4135437"/>
            <a:ext cx="1001691" cy="1022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A38F88-C38C-4B4A-821E-45C858D11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4130" y="5765529"/>
            <a:ext cx="2889925" cy="5051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CCD737-29FC-0540-AD8A-DE52D43F4B64}"/>
              </a:ext>
            </a:extLst>
          </p:cNvPr>
          <p:cNvSpPr txBox="1"/>
          <p:nvPr/>
        </p:nvSpPr>
        <p:spPr>
          <a:xfrm>
            <a:off x="5105043" y="5396197"/>
            <a:ext cx="179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  <a:r>
              <a:rPr lang="en-NL" dirty="0"/>
              <a:t>r. ir. Lukasz Grus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5F511C-6C72-4F46-9749-808CF364E82E}"/>
              </a:ext>
            </a:extLst>
          </p:cNvPr>
          <p:cNvSpPr txBox="1"/>
          <p:nvPr/>
        </p:nvSpPr>
        <p:spPr>
          <a:xfrm>
            <a:off x="8803881" y="5421867"/>
            <a:ext cx="2010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  <a:r>
              <a:rPr lang="en-NL" dirty="0"/>
              <a:t>r. Aalt-Jan van Dijk</a:t>
            </a:r>
          </a:p>
        </p:txBody>
      </p:sp>
    </p:spTree>
    <p:extLst>
      <p:ext uri="{BB962C8B-B14F-4D97-AF65-F5344CB8AC3E}">
        <p14:creationId xmlns:p14="http://schemas.microsoft.com/office/powerpoint/2010/main" val="327755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642" y="230188"/>
            <a:ext cx="8442796" cy="791650"/>
          </a:xfrm>
        </p:spPr>
        <p:txBody>
          <a:bodyPr/>
          <a:lstStyle/>
          <a:p>
            <a:r>
              <a:rPr lang="en-US" dirty="0"/>
              <a:t>From raw data to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725612" y="3472372"/>
            <a:ext cx="8521188" cy="4089600"/>
          </a:xfrm>
        </p:spPr>
        <p:txBody>
          <a:bodyPr/>
          <a:lstStyle/>
          <a:p>
            <a:pPr lvl="1"/>
            <a:r>
              <a:rPr lang="en-US" dirty="0"/>
              <a:t>FAIR principles, linked data</a:t>
            </a:r>
          </a:p>
          <a:p>
            <a:pPr lvl="1"/>
            <a:r>
              <a:rPr lang="en-US" dirty="0"/>
              <a:t>Computer vision</a:t>
            </a:r>
          </a:p>
          <a:p>
            <a:pPr lvl="1"/>
            <a:r>
              <a:rPr lang="en-US" dirty="0"/>
              <a:t>Structured vs unstructured data</a:t>
            </a:r>
          </a:p>
          <a:p>
            <a:pPr lvl="1"/>
            <a:r>
              <a:rPr lang="en-US" dirty="0"/>
              <a:t>Visualization</a:t>
            </a:r>
          </a:p>
          <a:p>
            <a:pPr lvl="1"/>
            <a:r>
              <a:rPr lang="en-US" dirty="0"/>
              <a:t>Machine learning (Artificial Intelligence)</a:t>
            </a:r>
          </a:p>
          <a:p>
            <a:pPr lvl="1"/>
            <a:endParaRPr lang="en-US" dirty="0"/>
          </a:p>
          <a:p>
            <a:pPr marL="266700" lvl="1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7" name="Picture 2" descr="https://cdn-images-1.medium.com/max/1200/1*TiORvHgrJPme_lEiX3olVA.png">
            <a:extLst>
              <a:ext uri="{FF2B5EF4-FFF2-40B4-BE49-F238E27FC236}">
                <a16:creationId xmlns:a16="http://schemas.microsoft.com/office/drawing/2014/main" id="{F567DF03-7F13-4467-B9F8-D4DE0455C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67" y="1694449"/>
            <a:ext cx="3138015" cy="323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C9BCE6F-83E2-490D-9399-4AB7CBAD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b="3846"/>
          <a:stretch>
            <a:fillRect/>
          </a:stretch>
        </p:blipFill>
        <p:spPr bwMode="auto">
          <a:xfrm>
            <a:off x="2455695" y="1320213"/>
            <a:ext cx="2461955" cy="147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Set-van-5-E27-dimbare-LED-spiraal-filament-lampen-G95-goldline">
            <a:extLst>
              <a:ext uri="{FF2B5EF4-FFF2-40B4-BE49-F238E27FC236}">
                <a16:creationId xmlns:a16="http://schemas.microsoft.com/office/drawing/2014/main" id="{644C72DF-261A-4D68-9979-83C00DF79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b="11675"/>
          <a:stretch/>
        </p:blipFill>
        <p:spPr bwMode="auto">
          <a:xfrm>
            <a:off x="5718928" y="1138620"/>
            <a:ext cx="1730910" cy="184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357FC4F-0122-4B13-99B1-A5300C587018}"/>
              </a:ext>
            </a:extLst>
          </p:cNvPr>
          <p:cNvSpPr/>
          <p:nvPr/>
        </p:nvSpPr>
        <p:spPr>
          <a:xfrm>
            <a:off x="5059052" y="1774841"/>
            <a:ext cx="659876" cy="6641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endParaRPr lang="en-GB" sz="1400" dirty="0">
              <a:solidFill>
                <a:srgbClr val="005172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111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6" y="230188"/>
            <a:ext cx="8442325" cy="791650"/>
          </a:xfrm>
        </p:spPr>
        <p:txBody>
          <a:bodyPr/>
          <a:lstStyle/>
          <a:p>
            <a:r>
              <a:rPr lang="en-GB" dirty="0"/>
              <a:t>Machine learning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49006A-AABC-4BC6-8F77-FD8DA6FD31D4}"/>
              </a:ext>
            </a:extLst>
          </p:cNvPr>
          <p:cNvSpPr txBox="1">
            <a:spLocks/>
          </p:cNvSpPr>
          <p:nvPr/>
        </p:nvSpPr>
        <p:spPr>
          <a:xfrm>
            <a:off x="1291979" y="1737840"/>
            <a:ext cx="8521188" cy="4089600"/>
          </a:xfrm>
          <a:prstGeom prst="rect">
            <a:avLst/>
          </a:prstGeom>
        </p:spPr>
        <p:txBody>
          <a:bodyPr/>
          <a:lstStyle>
            <a:lvl1pPr marL="252413" indent="-252413" algn="l" rtl="0" eaLnBrk="0" fontAlgn="base" hangingPunct="0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charset="0"/>
              <a:buChar char="§"/>
              <a:defRPr sz="2200" kern="1200">
                <a:solidFill>
                  <a:schemeClr val="bg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1pPr>
            <a:lvl2pPr marL="982663" indent="-285750" algn="l" rtl="0" eaLnBrk="0" fontAlgn="base" hangingPunct="0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ＭＳ Ｐゴシック" charset="0"/>
                <a:cs typeface="+mn-cs"/>
              </a:defRPr>
            </a:lvl2pPr>
            <a:lvl3pPr marL="1879600" indent="-319088" algn="l" rtl="0" eaLnBrk="0" fontAlgn="base" hangingPunct="0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ＭＳ Ｐゴシック" charset="0"/>
                <a:cs typeface="+mn-cs"/>
              </a:defRPr>
            </a:lvl3pPr>
            <a:lvl4pPr marL="2692400" indent="-360363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ＭＳ Ｐゴシック" charset="0"/>
                <a:cs typeface="+mn-cs"/>
              </a:defRPr>
            </a:lvl4pPr>
            <a:lvl5pPr marL="3405188" indent="-352425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5172"/>
              </a:buClr>
            </a:pPr>
            <a:r>
              <a:rPr lang="en-US" dirty="0">
                <a:solidFill>
                  <a:srgbClr val="005172"/>
                </a:solidFill>
              </a:rPr>
              <a:t>Learn from examples</a:t>
            </a:r>
          </a:p>
          <a:p>
            <a:pPr lvl="1">
              <a:buClr>
                <a:srgbClr val="005172"/>
              </a:buClr>
            </a:pPr>
            <a:r>
              <a:rPr lang="en-US" dirty="0">
                <a:solidFill>
                  <a:srgbClr val="005172"/>
                </a:solidFill>
              </a:rPr>
              <a:t>Identify predictive patterns</a:t>
            </a:r>
          </a:p>
          <a:p>
            <a:pPr lvl="1">
              <a:buClr>
                <a:srgbClr val="005172"/>
              </a:buClr>
            </a:pPr>
            <a:r>
              <a:rPr lang="en-US" dirty="0">
                <a:solidFill>
                  <a:srgbClr val="005172"/>
                </a:solidFill>
              </a:rPr>
              <a:t>Typically: optimization of error function</a:t>
            </a:r>
          </a:p>
          <a:p>
            <a:pPr lvl="1">
              <a:buClr>
                <a:srgbClr val="005172"/>
              </a:buClr>
            </a:pPr>
            <a:endParaRPr lang="en-US" dirty="0">
              <a:solidFill>
                <a:srgbClr val="005172"/>
              </a:solidFill>
            </a:endParaRPr>
          </a:p>
          <a:p>
            <a:pPr marL="266700" lvl="1" indent="0">
              <a:buClr>
                <a:srgbClr val="005172"/>
              </a:buClr>
              <a:buNone/>
            </a:pPr>
            <a:br>
              <a:rPr lang="en-US" dirty="0">
                <a:solidFill>
                  <a:srgbClr val="005172"/>
                </a:solidFill>
              </a:rPr>
            </a:br>
            <a:endParaRPr lang="en-US" dirty="0">
              <a:solidFill>
                <a:srgbClr val="005172"/>
              </a:solidFill>
            </a:endParaRPr>
          </a:p>
        </p:txBody>
      </p:sp>
      <p:pic>
        <p:nvPicPr>
          <p:cNvPr id="5122" name="Picture 2" descr="With supervised machine learning, the algorithm learns from labeled data.">
            <a:extLst>
              <a:ext uri="{FF2B5EF4-FFF2-40B4-BE49-F238E27FC236}">
                <a16:creationId xmlns:a16="http://schemas.microsoft.com/office/drawing/2014/main" id="{A5BB23ED-B2B6-48FA-AF85-3BC074BFB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076" y="3497344"/>
            <a:ext cx="6933414" cy="21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B96664-9FA0-413E-A369-56B74A45B573}"/>
              </a:ext>
            </a:extLst>
          </p:cNvPr>
          <p:cNvSpPr/>
          <p:nvPr/>
        </p:nvSpPr>
        <p:spPr>
          <a:xfrm>
            <a:off x="6836005" y="654493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GB" sz="1000" dirty="0">
                <a:solidFill>
                  <a:srgbClr val="005172"/>
                </a:solidFill>
                <a:latin typeface="Verdana"/>
              </a:rPr>
              <a:t>https://blogs.nvidia.com/blog/2018/08/02/supervised-unsupervised-learning/</a:t>
            </a:r>
          </a:p>
        </p:txBody>
      </p:sp>
    </p:spTree>
    <p:extLst>
      <p:ext uri="{BB962C8B-B14F-4D97-AF65-F5344CB8AC3E}">
        <p14:creationId xmlns:p14="http://schemas.microsoft.com/office/powerpoint/2010/main" val="3156900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6" y="230188"/>
            <a:ext cx="8442325" cy="791650"/>
          </a:xfrm>
        </p:spPr>
        <p:txBody>
          <a:bodyPr/>
          <a:lstStyle/>
          <a:p>
            <a:r>
              <a:rPr lang="en-GB" dirty="0"/>
              <a:t>Example of machine learning in 2D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19737" y="1833077"/>
            <a:ext cx="401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srgbClr val="005172"/>
                </a:solidFill>
                <a:latin typeface="Verdana"/>
                <a:ea typeface="Verdana" panose="020B0604030504040204" pitchFamily="34" charset="0"/>
              </a:rPr>
              <a:t>http://playground.tensorflow.org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974" y="2953415"/>
            <a:ext cx="1687174" cy="1687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275" y="2953415"/>
            <a:ext cx="1687174" cy="1687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524" y="2956660"/>
            <a:ext cx="1687173" cy="16871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1663" y="2956659"/>
            <a:ext cx="1687173" cy="1687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5009" y="5068429"/>
            <a:ext cx="368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 err="1">
                <a:solidFill>
                  <a:srgbClr val="005172"/>
                </a:solidFill>
                <a:latin typeface="Verdana"/>
                <a:ea typeface="Verdana" panose="020B0604030504040204" pitchFamily="34" charset="0"/>
              </a:rPr>
              <a:t>Tensorflow</a:t>
            </a:r>
            <a:r>
              <a:rPr lang="en-GB" dirty="0">
                <a:solidFill>
                  <a:srgbClr val="005172"/>
                </a:solidFill>
                <a:latin typeface="Verdana"/>
                <a:ea typeface="Verdana" panose="020B0604030504040204" pitchFamily="34" charset="0"/>
              </a:rPr>
              <a:t> uses deep learning</a:t>
            </a:r>
          </a:p>
        </p:txBody>
      </p:sp>
    </p:spTree>
    <p:extLst>
      <p:ext uri="{BB962C8B-B14F-4D97-AF65-F5344CB8AC3E}">
        <p14:creationId xmlns:p14="http://schemas.microsoft.com/office/powerpoint/2010/main" val="3355820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015642" y="230188"/>
            <a:ext cx="8442796" cy="791650"/>
          </a:xfrm>
        </p:spPr>
        <p:txBody>
          <a:bodyPr/>
          <a:lstStyle/>
          <a:p>
            <a:r>
              <a:rPr lang="en-GB" dirty="0"/>
              <a:t>Examples of machine learning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>
          <a:xfrm>
            <a:off x="1524000" y="0"/>
            <a:ext cx="0" cy="0"/>
          </a:xfrm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en-GB">
                <a:solidFill>
                  <a:srgbClr val="FFFFFF"/>
                </a:solidFill>
              </a:rPr>
              <a:pPr algn="r">
                <a:lnSpc>
                  <a:spcPts val="1200"/>
                </a:lnSpc>
              </a:pPr>
              <a:t>13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469" y="1930564"/>
            <a:ext cx="3810166" cy="25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Object, scene, and activity detection">
            <a:extLst>
              <a:ext uri="{FF2B5EF4-FFF2-40B4-BE49-F238E27FC236}">
                <a16:creationId xmlns:a16="http://schemas.microsoft.com/office/drawing/2014/main" id="{9D5DC043-99FC-41E9-B0C6-65EA2543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537" y="1930564"/>
            <a:ext cx="4702009" cy="253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767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015642" y="230188"/>
            <a:ext cx="8442796" cy="791650"/>
          </a:xfrm>
        </p:spPr>
        <p:txBody>
          <a:bodyPr/>
          <a:lstStyle/>
          <a:p>
            <a:r>
              <a:rPr lang="en-GB" dirty="0"/>
              <a:t>Wageningen examples of machine learning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>
          <a:xfrm>
            <a:off x="1524000" y="0"/>
            <a:ext cx="0" cy="0"/>
          </a:xfrm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en-GB">
                <a:solidFill>
                  <a:srgbClr val="FFFFFF"/>
                </a:solidFill>
              </a:rPr>
              <a:pPr algn="r">
                <a:lnSpc>
                  <a:spcPts val="1200"/>
                </a:lnSpc>
              </a:pPr>
              <a:t>14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563B2-79EA-4CD8-AB7F-DAE137D1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524" y="1275507"/>
            <a:ext cx="4783016" cy="908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824316-E78F-4566-9114-D78FD9B11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251" y="2378120"/>
            <a:ext cx="2818614" cy="1089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77C67-24F9-45F2-A026-1494D1E69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694" y="1216790"/>
            <a:ext cx="3289955" cy="2212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4AE888-7BF6-46D7-ACF0-D66ADBE36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877" y="3627388"/>
            <a:ext cx="5046240" cy="1273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C55E7C-FBE9-40CD-841E-34B0C66BB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705" y="3589620"/>
            <a:ext cx="3205114" cy="1092988"/>
          </a:xfrm>
          <a:prstGeom prst="rect">
            <a:avLst/>
          </a:prstGeom>
        </p:spPr>
      </p:pic>
      <p:pic>
        <p:nvPicPr>
          <p:cNvPr id="4098" name="Picture 2" descr="esquema_metodologia">
            <a:extLst>
              <a:ext uri="{FF2B5EF4-FFF2-40B4-BE49-F238E27FC236}">
                <a16:creationId xmlns:a16="http://schemas.microsoft.com/office/drawing/2014/main" id="{773E515C-60F7-453D-B880-DC8653A52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68" y="4912450"/>
            <a:ext cx="3989881" cy="188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29ECA-529E-46C1-9A5E-4797321A1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4868" y="4912450"/>
            <a:ext cx="543465" cy="381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0F83C-323E-40A2-A491-D4B08C3F18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5519" y="5060780"/>
            <a:ext cx="3880752" cy="10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36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2" y="304801"/>
            <a:ext cx="8378825" cy="791650"/>
          </a:xfrm>
        </p:spPr>
        <p:txBody>
          <a:bodyPr/>
          <a:lstStyle/>
          <a:p>
            <a:r>
              <a:rPr lang="en-US" dirty="0"/>
              <a:t>Technologies (1)</a:t>
            </a:r>
            <a:endParaRPr lang="en-GB" dirty="0"/>
          </a:p>
        </p:txBody>
      </p:sp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1905002" y="1558378"/>
            <a:ext cx="6155998" cy="524418"/>
          </a:xfrm>
        </p:spPr>
        <p:txBody>
          <a:bodyPr/>
          <a:lstStyle/>
          <a:p>
            <a:r>
              <a:rPr lang="en-GB" dirty="0"/>
              <a:t>Languages: python, R, </a:t>
            </a:r>
            <a:r>
              <a:rPr lang="en-GB" dirty="0" err="1"/>
              <a:t>matlab</a:t>
            </a:r>
            <a:r>
              <a:rPr lang="en-GB" dirty="0"/>
              <a:t>, ....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Notebooks: </a:t>
            </a:r>
            <a:r>
              <a:rPr lang="en-GB" dirty="0" err="1"/>
              <a:t>Rstudio</a:t>
            </a:r>
            <a:r>
              <a:rPr lang="en-GB" dirty="0"/>
              <a:t>, </a:t>
            </a:r>
            <a:r>
              <a:rPr lang="en-GB" dirty="0" err="1"/>
              <a:t>Jupyter</a:t>
            </a:r>
            <a:r>
              <a:rPr lang="en-GB" dirty="0"/>
              <a:t>,...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Cloud computing services: Azure, AWS,...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Platforms: </a:t>
            </a:r>
            <a:r>
              <a:rPr lang="en-GB" dirty="0" err="1"/>
              <a:t>knime</a:t>
            </a:r>
            <a:r>
              <a:rPr lang="en-GB" dirty="0"/>
              <a:t>, Azure ML studio,...</a:t>
            </a:r>
          </a:p>
        </p:txBody>
      </p:sp>
      <p:pic>
        <p:nvPicPr>
          <p:cNvPr id="2050" name="Picture 2" descr="The Best Programming Languages Born in the Last Decade | IT Pro">
            <a:extLst>
              <a:ext uri="{FF2B5EF4-FFF2-40B4-BE49-F238E27FC236}">
                <a16:creationId xmlns:a16="http://schemas.microsoft.com/office/drawing/2014/main" id="{03B1E4B7-59B8-4917-ADB5-30C4E4F4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134" y="1284985"/>
            <a:ext cx="1441194" cy="74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x easy ways to run your Jupyter Notebook in the cloud">
            <a:extLst>
              <a:ext uri="{FF2B5EF4-FFF2-40B4-BE49-F238E27FC236}">
                <a16:creationId xmlns:a16="http://schemas.microsoft.com/office/drawing/2014/main" id="{8384FFD7-D6A1-4310-8446-B046375EF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07" y="2338713"/>
            <a:ext cx="1401249" cy="110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1 Best Cloud Computing Services Of 2020">
            <a:extLst>
              <a:ext uri="{FF2B5EF4-FFF2-40B4-BE49-F238E27FC236}">
                <a16:creationId xmlns:a16="http://schemas.microsoft.com/office/drawing/2014/main" id="{9440FD49-41F8-4E03-89E9-55A93174F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19" y="3696798"/>
            <a:ext cx="1401250" cy="10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 Touch of Azure in Your KNIME Workflow | KNIME">
            <a:extLst>
              <a:ext uri="{FF2B5EF4-FFF2-40B4-BE49-F238E27FC236}">
                <a16:creationId xmlns:a16="http://schemas.microsoft.com/office/drawing/2014/main" id="{06E8A78B-EEFE-4266-8F4C-77A508063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81" b="41706"/>
          <a:stretch/>
        </p:blipFill>
        <p:spPr bwMode="auto">
          <a:xfrm>
            <a:off x="7799098" y="5054884"/>
            <a:ext cx="1541017" cy="92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521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2" y="304801"/>
            <a:ext cx="8378825" cy="791650"/>
          </a:xfrm>
        </p:spPr>
        <p:txBody>
          <a:bodyPr/>
          <a:lstStyle/>
          <a:p>
            <a:r>
              <a:rPr lang="en-US" dirty="0"/>
              <a:t>Technologies (2)</a:t>
            </a:r>
            <a:endParaRPr lang="en-GB" dirty="0"/>
          </a:p>
        </p:txBody>
      </p:sp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1905002" y="1617893"/>
            <a:ext cx="8378825" cy="851049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Jupyter</a:t>
            </a:r>
            <a:r>
              <a:rPr lang="en-GB" dirty="0"/>
              <a:t> notebooks:</a:t>
            </a:r>
          </a:p>
          <a:p>
            <a:r>
              <a:rPr lang="en-GB" dirty="0"/>
              <a:t>Code and (rich) text</a:t>
            </a:r>
          </a:p>
          <a:p>
            <a:r>
              <a:rPr lang="en-GB" dirty="0"/>
              <a:t>Various languages (incl. python)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Python library scikit learn (</a:t>
            </a:r>
            <a:r>
              <a:rPr lang="en-GB" dirty="0" err="1"/>
              <a:t>sklearn</a:t>
            </a:r>
            <a:r>
              <a:rPr lang="en-GB" dirty="0"/>
              <a:t>):</a:t>
            </a:r>
          </a:p>
          <a:p>
            <a:r>
              <a:rPr lang="en-GB" dirty="0"/>
              <a:t>Coherent access to main set of machine learning algorithms</a:t>
            </a:r>
          </a:p>
          <a:p>
            <a:r>
              <a:rPr lang="en-GB" dirty="0"/>
              <a:t>Well-documented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Low/no code: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 descr="Project Jupyter - Wikipedia">
            <a:extLst>
              <a:ext uri="{FF2B5EF4-FFF2-40B4-BE49-F238E27FC236}">
                <a16:creationId xmlns:a16="http://schemas.microsoft.com/office/drawing/2014/main" id="{70E3F19F-E79A-4C28-AC9E-99C454BA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60" y="1315835"/>
            <a:ext cx="1397745" cy="162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ikit-learn - Wikipedia">
            <a:extLst>
              <a:ext uri="{FF2B5EF4-FFF2-40B4-BE49-F238E27FC236}">
                <a16:creationId xmlns:a16="http://schemas.microsoft.com/office/drawing/2014/main" id="{503B487F-E0BF-42B7-826B-A29590C2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710" y="1495055"/>
            <a:ext cx="1806117" cy="97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sion-classificatiemodel met Azure Custom Vision Cognitive Service - Azure  Example Scenarios | Microsoft Docs">
            <a:extLst>
              <a:ext uri="{FF2B5EF4-FFF2-40B4-BE49-F238E27FC236}">
                <a16:creationId xmlns:a16="http://schemas.microsoft.com/office/drawing/2014/main" id="{895D7B4A-B057-47D8-A1BA-D568D9551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70" y="5022371"/>
            <a:ext cx="2861045" cy="122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de free Data Science with Microsoft Azure Machine Learning Studio | by  Gilbert Tanner | Towards Data Science">
            <a:extLst>
              <a:ext uri="{FF2B5EF4-FFF2-40B4-BE49-F238E27FC236}">
                <a16:creationId xmlns:a16="http://schemas.microsoft.com/office/drawing/2014/main" id="{8A46CE8D-F5A4-4296-80BB-BC2BFB15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04" y="4422482"/>
            <a:ext cx="3559678" cy="199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4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2" y="304801"/>
            <a:ext cx="8378825" cy="791650"/>
          </a:xfrm>
        </p:spPr>
        <p:txBody>
          <a:bodyPr/>
          <a:lstStyle/>
          <a:p>
            <a:r>
              <a:rPr lang="en-US" dirty="0"/>
              <a:t>Wrap-up</a:t>
            </a:r>
            <a:endParaRPr lang="en-GB" dirty="0"/>
          </a:p>
        </p:txBody>
      </p:sp>
      <p:pic>
        <p:nvPicPr>
          <p:cNvPr id="1026" name="Picture 2" descr="Medieval Manuscripts on Twitter: &amp;quot;Today&amp;#39;s #ManuscriptOfTheDay is this map  of the world, made in England in the 1000s. It was probably based on a  Roman model. East is at the top and">
            <a:extLst>
              <a:ext uri="{FF2B5EF4-FFF2-40B4-BE49-F238E27FC236}">
                <a16:creationId xmlns:a16="http://schemas.microsoft.com/office/drawing/2014/main" id="{13EA6E09-A53B-4884-82A6-F0789289D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0873" y="1276661"/>
            <a:ext cx="3803472" cy="457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458D29-D91D-431C-9111-D75092CB6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063" y="1397749"/>
            <a:ext cx="2908766" cy="2854341"/>
          </a:xfrm>
          <a:prstGeom prst="rect">
            <a:avLst/>
          </a:prstGeom>
        </p:spPr>
      </p:pic>
      <p:pic>
        <p:nvPicPr>
          <p:cNvPr id="30" name="Picture 2" descr="https://cdn-images-1.medium.com/max/1200/1*TiORvHgrJPme_lEiX3olVA.png">
            <a:extLst>
              <a:ext uri="{FF2B5EF4-FFF2-40B4-BE49-F238E27FC236}">
                <a16:creationId xmlns:a16="http://schemas.microsoft.com/office/drawing/2014/main" id="{B103A9D7-9939-44D1-BA38-81375FEBE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05" y="4425697"/>
            <a:ext cx="1484714" cy="15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49664B-EEBF-4540-9A39-69E461603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520" y="4553387"/>
            <a:ext cx="1199355" cy="11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75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86D9-10CC-5C41-BA7D-8BD627FEF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Expectations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3CE0C-4333-504B-BC6C-C7CB4A413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247" y="577056"/>
            <a:ext cx="1308100" cy="90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55979-116E-E643-8EB2-41F8FECD8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64924"/>
            <a:ext cx="6889744" cy="225510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59F34D-1B29-0B48-B8D4-9D31247A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093" y="4479496"/>
            <a:ext cx="1739900" cy="83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2F4160-BA0F-6C42-86D5-567D2E9225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3"/>
          <a:stretch/>
        </p:blipFill>
        <p:spPr>
          <a:xfrm>
            <a:off x="1075038" y="2066195"/>
            <a:ext cx="9262762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76E000-8E14-6045-8F0E-0088F8D80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19" t="-3125"/>
          <a:stretch/>
        </p:blipFill>
        <p:spPr>
          <a:xfrm>
            <a:off x="850384" y="473783"/>
            <a:ext cx="7064461" cy="419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87368-8338-9D48-847F-9479D2406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"/>
          <a:stretch/>
        </p:blipFill>
        <p:spPr>
          <a:xfrm>
            <a:off x="850383" y="2257120"/>
            <a:ext cx="7620001" cy="419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56FB4F-1ECE-C94A-A987-1A25A745D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85" y="2926601"/>
            <a:ext cx="9934136" cy="263254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274F67-1CFD-4849-89DE-528C237C20E4}"/>
              </a:ext>
            </a:extLst>
          </p:cNvPr>
          <p:cNvSpPr txBox="1"/>
          <p:nvPr/>
        </p:nvSpPr>
        <p:spPr>
          <a:xfrm>
            <a:off x="1371601" y="1298853"/>
            <a:ext cx="1346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4000" dirty="0"/>
              <a:t>17 %</a:t>
            </a:r>
          </a:p>
        </p:txBody>
      </p:sp>
    </p:spTree>
    <p:extLst>
      <p:ext uri="{BB962C8B-B14F-4D97-AF65-F5344CB8AC3E}">
        <p14:creationId xmlns:p14="http://schemas.microsoft.com/office/powerpoint/2010/main" val="430053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43C9-AA69-3B41-A52E-BC647FB5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554B7-7361-C44A-85C1-9F528D65E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Introduction to learning trajectory;</a:t>
            </a:r>
          </a:p>
          <a:p>
            <a:r>
              <a:rPr lang="en-NL" dirty="0"/>
              <a:t>What is data science and artificial intelligence and what we do with that at WUR?;</a:t>
            </a:r>
          </a:p>
          <a:p>
            <a:r>
              <a:rPr lang="en-NL" dirty="0"/>
              <a:t>Your expectations;</a:t>
            </a:r>
          </a:p>
          <a:p>
            <a:r>
              <a:rPr lang="en-NL" dirty="0"/>
              <a:t>Introduction to the “National AI course” and the next steps.</a:t>
            </a:r>
          </a:p>
        </p:txBody>
      </p:sp>
    </p:spTree>
    <p:extLst>
      <p:ext uri="{BB962C8B-B14F-4D97-AF65-F5344CB8AC3E}">
        <p14:creationId xmlns:p14="http://schemas.microsoft.com/office/powerpoint/2010/main" val="1989381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4F0B57-FD40-1647-BFA2-2386604AF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2" t="-2733"/>
          <a:stretch/>
        </p:blipFill>
        <p:spPr>
          <a:xfrm>
            <a:off x="716692" y="550731"/>
            <a:ext cx="8763686" cy="6001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78926D-0294-3C47-8AE8-8830AE459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724" y="5269921"/>
            <a:ext cx="5328679" cy="135381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A47857-DC9E-B443-8D1F-546A3E3F1AEA}"/>
              </a:ext>
            </a:extLst>
          </p:cNvPr>
          <p:cNvSpPr/>
          <p:nvPr/>
        </p:nvSpPr>
        <p:spPr>
          <a:xfrm>
            <a:off x="230659" y="157102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L" dirty="0"/>
              <a:t>Applying data science techniques to a data set in the </a:t>
            </a:r>
            <a:r>
              <a:rPr lang="en-NL" b="1" dirty="0"/>
              <a:t>consumption domain </a:t>
            </a:r>
            <a:r>
              <a:rPr lang="en-NL" dirty="0"/>
              <a:t>given a problem related to health or sustainability.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B31B9B-3A6E-5746-AF95-36A1E414044E}"/>
              </a:ext>
            </a:extLst>
          </p:cNvPr>
          <p:cNvSpPr/>
          <p:nvPr/>
        </p:nvSpPr>
        <p:spPr>
          <a:xfrm>
            <a:off x="6009503" y="24943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L" dirty="0"/>
              <a:t>Automated </a:t>
            </a:r>
            <a:r>
              <a:rPr lang="en-NL" b="1" dirty="0"/>
              <a:t>identification of species from images </a:t>
            </a:r>
            <a:r>
              <a:rPr lang="en-NL" dirty="0"/>
              <a:t>and film; genomics; analysis social media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5ED879-AAA3-5543-826D-6117B337CF42}"/>
              </a:ext>
            </a:extLst>
          </p:cNvPr>
          <p:cNvSpPr/>
          <p:nvPr/>
        </p:nvSpPr>
        <p:spPr>
          <a:xfrm>
            <a:off x="437978" y="31914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L" dirty="0"/>
              <a:t>Using </a:t>
            </a:r>
            <a:r>
              <a:rPr lang="en-NL" b="1" dirty="0"/>
              <a:t>AI to automatically measure baby's food preferences through their face expressions.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3A6E49-6180-114A-9083-38CD4BD4CBAD}"/>
              </a:ext>
            </a:extLst>
          </p:cNvPr>
          <p:cNvSpPr/>
          <p:nvPr/>
        </p:nvSpPr>
        <p:spPr>
          <a:xfrm>
            <a:off x="3278659" y="41609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L" dirty="0"/>
              <a:t>Algorithms that </a:t>
            </a:r>
            <a:r>
              <a:rPr lang="en-NL" b="1" dirty="0"/>
              <a:t>transform sensor data into relevant information.</a:t>
            </a:r>
          </a:p>
        </p:txBody>
      </p:sp>
    </p:spTree>
    <p:extLst>
      <p:ext uri="{BB962C8B-B14F-4D97-AF65-F5344CB8AC3E}">
        <p14:creationId xmlns:p14="http://schemas.microsoft.com/office/powerpoint/2010/main" val="3711555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9EF66B-E3A7-CB49-A1A2-1C9028541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9" t="3223"/>
          <a:stretch/>
        </p:blipFill>
        <p:spPr>
          <a:xfrm>
            <a:off x="704335" y="370703"/>
            <a:ext cx="6202234" cy="319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2EDF61-1DA5-4243-A39F-7B4E18EAB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690263"/>
            <a:ext cx="9169400" cy="326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174FB-4BC5-9847-83DB-AAA2584D4F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1" t="9266" b="1"/>
          <a:stretch/>
        </p:blipFill>
        <p:spPr>
          <a:xfrm>
            <a:off x="704335" y="4139513"/>
            <a:ext cx="6214934" cy="3226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85597-4B75-1B4A-B52C-FB8AA5898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087" y="4614563"/>
            <a:ext cx="7770684" cy="20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4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234DD-5F14-4041-AB95-E9EB85B5F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2" t="13513" b="1"/>
          <a:stretch/>
        </p:blipFill>
        <p:spPr>
          <a:xfrm>
            <a:off x="672555" y="370703"/>
            <a:ext cx="6142196" cy="307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63FEBB-DF16-A645-8DCF-BACF8D150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55" y="2100649"/>
            <a:ext cx="9804945" cy="240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41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6F6D5-6FD0-4740-A4DF-E207175BA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Learning trajectory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408491-D968-1442-9889-836D66C6E27D}"/>
              </a:ext>
            </a:extLst>
          </p:cNvPr>
          <p:cNvCxnSpPr/>
          <p:nvPr/>
        </p:nvCxnSpPr>
        <p:spPr>
          <a:xfrm>
            <a:off x="358346" y="5299630"/>
            <a:ext cx="11232292" cy="0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>
            <a:extLst>
              <a:ext uri="{FF2B5EF4-FFF2-40B4-BE49-F238E27FC236}">
                <a16:creationId xmlns:a16="http://schemas.microsoft.com/office/drawing/2014/main" id="{4F19B71E-067A-1C40-A675-1EE3280B16E8}"/>
              </a:ext>
            </a:extLst>
          </p:cNvPr>
          <p:cNvSpPr/>
          <p:nvPr/>
        </p:nvSpPr>
        <p:spPr>
          <a:xfrm rot="5400000">
            <a:off x="834085" y="4133335"/>
            <a:ext cx="1532236" cy="753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4DADBA-0FF3-8E4A-B01C-E2E927EB7532}"/>
              </a:ext>
            </a:extLst>
          </p:cNvPr>
          <p:cNvSpPr txBox="1"/>
          <p:nvPr/>
        </p:nvSpPr>
        <p:spPr>
          <a:xfrm>
            <a:off x="1284129" y="5524841"/>
            <a:ext cx="6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2C33F-8670-0F42-A8F6-92566BBBC5D4}"/>
              </a:ext>
            </a:extLst>
          </p:cNvPr>
          <p:cNvSpPr txBox="1"/>
          <p:nvPr/>
        </p:nvSpPr>
        <p:spPr>
          <a:xfrm>
            <a:off x="798322" y="2817338"/>
            <a:ext cx="1573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Lunch meeting</a:t>
            </a:r>
          </a:p>
          <a:p>
            <a:pPr algn="ctr"/>
            <a:r>
              <a:rPr lang="en-NL" dirty="0"/>
              <a:t>1 hour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271F7-E6F1-4B48-A103-9C3B948367B0}"/>
              </a:ext>
            </a:extLst>
          </p:cNvPr>
          <p:cNvSpPr txBox="1"/>
          <p:nvPr/>
        </p:nvSpPr>
        <p:spPr>
          <a:xfrm>
            <a:off x="3705601" y="5524841"/>
            <a:ext cx="226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The coming 6-8 weeks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596D8241-F955-5248-99F8-B26BAA95E7EA}"/>
              </a:ext>
            </a:extLst>
          </p:cNvPr>
          <p:cNvSpPr/>
          <p:nvPr/>
        </p:nvSpPr>
        <p:spPr>
          <a:xfrm rot="5400000">
            <a:off x="4351954" y="2852881"/>
            <a:ext cx="976184" cy="3512550"/>
          </a:xfrm>
          <a:prstGeom prst="leftBrac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5A9160-DCD1-774C-9B4F-48732D117BE6}"/>
              </a:ext>
            </a:extLst>
          </p:cNvPr>
          <p:cNvSpPr txBox="1"/>
          <p:nvPr/>
        </p:nvSpPr>
        <p:spPr>
          <a:xfrm>
            <a:off x="3966634" y="3346492"/>
            <a:ext cx="174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Online Course AI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D3BD52D-C1DE-4D43-A423-79FCF9A27BEE}"/>
              </a:ext>
            </a:extLst>
          </p:cNvPr>
          <p:cNvSpPr/>
          <p:nvPr/>
        </p:nvSpPr>
        <p:spPr>
          <a:xfrm rot="5400000">
            <a:off x="7449224" y="3801032"/>
            <a:ext cx="1532236" cy="1334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2CF92-6B57-6C4E-8DC1-7700FDEE5807}"/>
              </a:ext>
            </a:extLst>
          </p:cNvPr>
          <p:cNvSpPr txBox="1"/>
          <p:nvPr/>
        </p:nvSpPr>
        <p:spPr>
          <a:xfrm>
            <a:off x="7211843" y="5502013"/>
            <a:ext cx="203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/>
              <a:t>December/January</a:t>
            </a:r>
          </a:p>
          <a:p>
            <a:pPr algn="ctr"/>
            <a:r>
              <a:rPr lang="en-NL" dirty="0"/>
              <a:t>t.b.d.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9A7701-59FA-A444-8D77-BD4263CD38C3}"/>
              </a:ext>
            </a:extLst>
          </p:cNvPr>
          <p:cNvSpPr txBox="1"/>
          <p:nvPr/>
        </p:nvSpPr>
        <p:spPr>
          <a:xfrm>
            <a:off x="6824378" y="2778849"/>
            <a:ext cx="2808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Workshop Hands-on with AI</a:t>
            </a:r>
          </a:p>
          <a:p>
            <a:pPr algn="ctr"/>
            <a:r>
              <a:rPr lang="en-NL" dirty="0"/>
              <a:t>2,5 hours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FB2F2C8C-B6EF-EC4F-92A9-FB2541A81B97}"/>
              </a:ext>
            </a:extLst>
          </p:cNvPr>
          <p:cNvSpPr/>
          <p:nvPr/>
        </p:nvSpPr>
        <p:spPr>
          <a:xfrm rot="5400000">
            <a:off x="10865708" y="2852881"/>
            <a:ext cx="976184" cy="3512550"/>
          </a:xfrm>
          <a:prstGeom prst="leftBrac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EAA1FD-7B4F-CC45-8349-2B76F73F6119}"/>
              </a:ext>
            </a:extLst>
          </p:cNvPr>
          <p:cNvSpPr/>
          <p:nvPr/>
        </p:nvSpPr>
        <p:spPr>
          <a:xfrm>
            <a:off x="11936627" y="4182848"/>
            <a:ext cx="160637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B2FA61-D1AA-434D-83D4-F1FA055787F5}"/>
              </a:ext>
            </a:extLst>
          </p:cNvPr>
          <p:cNvSpPr txBox="1"/>
          <p:nvPr/>
        </p:nvSpPr>
        <p:spPr>
          <a:xfrm>
            <a:off x="10702883" y="3425180"/>
            <a:ext cx="116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Next steps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20876D-7E66-B742-9B8C-772E2BF4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552" y="2014710"/>
            <a:ext cx="3118988" cy="108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5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2B1C0-61BC-F542-9BB3-141E8992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National AI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2F03C-39B5-144D-826F-E40EBCF42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063"/>
            <a:ext cx="10515600" cy="4351338"/>
          </a:xfrm>
        </p:spPr>
        <p:txBody>
          <a:bodyPr/>
          <a:lstStyle/>
          <a:p>
            <a:r>
              <a:rPr lang="en-NL" dirty="0"/>
              <a:t>To prepare you for the future with AI</a:t>
            </a:r>
          </a:p>
          <a:p>
            <a:r>
              <a:rPr lang="en-NL" dirty="0"/>
              <a:t>8 modules, 36 documents to read, duration 4-6 hours</a:t>
            </a:r>
          </a:p>
          <a:p>
            <a:r>
              <a:rPr lang="en-NL" dirty="0"/>
              <a:t>Required for the next workshop</a:t>
            </a:r>
          </a:p>
          <a:p>
            <a:pPr marL="0" indent="0">
              <a:buNone/>
            </a:pPr>
            <a:endParaRPr lang="en-NL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8234363A-F6F6-C249-8B36-BEE024983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90" y="3088112"/>
            <a:ext cx="10515601" cy="366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09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6F6D5-6FD0-4740-A4DF-E207175BA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Learning trajectory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408491-D968-1442-9889-836D66C6E27D}"/>
              </a:ext>
            </a:extLst>
          </p:cNvPr>
          <p:cNvCxnSpPr/>
          <p:nvPr/>
        </p:nvCxnSpPr>
        <p:spPr>
          <a:xfrm>
            <a:off x="358346" y="5299630"/>
            <a:ext cx="11232292" cy="0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>
            <a:extLst>
              <a:ext uri="{FF2B5EF4-FFF2-40B4-BE49-F238E27FC236}">
                <a16:creationId xmlns:a16="http://schemas.microsoft.com/office/drawing/2014/main" id="{4F19B71E-067A-1C40-A675-1EE3280B16E8}"/>
              </a:ext>
            </a:extLst>
          </p:cNvPr>
          <p:cNvSpPr/>
          <p:nvPr/>
        </p:nvSpPr>
        <p:spPr>
          <a:xfrm rot="5400000">
            <a:off x="834085" y="4133335"/>
            <a:ext cx="1532236" cy="753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4DADBA-0FF3-8E4A-B01C-E2E927EB7532}"/>
              </a:ext>
            </a:extLst>
          </p:cNvPr>
          <p:cNvSpPr txBox="1"/>
          <p:nvPr/>
        </p:nvSpPr>
        <p:spPr>
          <a:xfrm>
            <a:off x="1284129" y="5524841"/>
            <a:ext cx="6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2C33F-8670-0F42-A8F6-92566BBBC5D4}"/>
              </a:ext>
            </a:extLst>
          </p:cNvPr>
          <p:cNvSpPr txBox="1"/>
          <p:nvPr/>
        </p:nvSpPr>
        <p:spPr>
          <a:xfrm>
            <a:off x="798322" y="2817338"/>
            <a:ext cx="1573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Lunch meeting</a:t>
            </a:r>
          </a:p>
          <a:p>
            <a:pPr algn="ctr"/>
            <a:r>
              <a:rPr lang="en-NL" dirty="0"/>
              <a:t>1 hour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271F7-E6F1-4B48-A103-9C3B948367B0}"/>
              </a:ext>
            </a:extLst>
          </p:cNvPr>
          <p:cNvSpPr txBox="1"/>
          <p:nvPr/>
        </p:nvSpPr>
        <p:spPr>
          <a:xfrm>
            <a:off x="3705601" y="5524841"/>
            <a:ext cx="226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The coming 6-8 weeks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596D8241-F955-5248-99F8-B26BAA95E7EA}"/>
              </a:ext>
            </a:extLst>
          </p:cNvPr>
          <p:cNvSpPr/>
          <p:nvPr/>
        </p:nvSpPr>
        <p:spPr>
          <a:xfrm rot="5400000">
            <a:off x="4351954" y="2852881"/>
            <a:ext cx="976184" cy="3512550"/>
          </a:xfrm>
          <a:prstGeom prst="leftBrac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5A9160-DCD1-774C-9B4F-48732D117BE6}"/>
              </a:ext>
            </a:extLst>
          </p:cNvPr>
          <p:cNvSpPr txBox="1"/>
          <p:nvPr/>
        </p:nvSpPr>
        <p:spPr>
          <a:xfrm>
            <a:off x="3966634" y="3346492"/>
            <a:ext cx="174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Online Course AI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D3BD52D-C1DE-4D43-A423-79FCF9A27BEE}"/>
              </a:ext>
            </a:extLst>
          </p:cNvPr>
          <p:cNvSpPr/>
          <p:nvPr/>
        </p:nvSpPr>
        <p:spPr>
          <a:xfrm rot="5400000">
            <a:off x="7449224" y="3801032"/>
            <a:ext cx="1532236" cy="1334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2CF92-6B57-6C4E-8DC1-7700FDEE5807}"/>
              </a:ext>
            </a:extLst>
          </p:cNvPr>
          <p:cNvSpPr txBox="1"/>
          <p:nvPr/>
        </p:nvSpPr>
        <p:spPr>
          <a:xfrm>
            <a:off x="7275068" y="5502013"/>
            <a:ext cx="1973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/>
              <a:t>December/January</a:t>
            </a:r>
          </a:p>
          <a:p>
            <a:pPr algn="ctr"/>
            <a:r>
              <a:rPr lang="en-NL" dirty="0"/>
              <a:t>t.b.d.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9A7701-59FA-A444-8D77-BD4263CD38C3}"/>
              </a:ext>
            </a:extLst>
          </p:cNvPr>
          <p:cNvSpPr txBox="1"/>
          <p:nvPr/>
        </p:nvSpPr>
        <p:spPr>
          <a:xfrm>
            <a:off x="6824378" y="2778849"/>
            <a:ext cx="2808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Workshop Hands-on with AI</a:t>
            </a:r>
          </a:p>
          <a:p>
            <a:pPr algn="ctr"/>
            <a:r>
              <a:rPr lang="en-NL" dirty="0"/>
              <a:t>2,5 hours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FB2F2C8C-B6EF-EC4F-92A9-FB2541A81B97}"/>
              </a:ext>
            </a:extLst>
          </p:cNvPr>
          <p:cNvSpPr/>
          <p:nvPr/>
        </p:nvSpPr>
        <p:spPr>
          <a:xfrm rot="5400000">
            <a:off x="10865708" y="2852881"/>
            <a:ext cx="976184" cy="3512550"/>
          </a:xfrm>
          <a:prstGeom prst="leftBrac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EAA1FD-7B4F-CC45-8349-2B76F73F6119}"/>
              </a:ext>
            </a:extLst>
          </p:cNvPr>
          <p:cNvSpPr/>
          <p:nvPr/>
        </p:nvSpPr>
        <p:spPr>
          <a:xfrm>
            <a:off x="11936627" y="4182848"/>
            <a:ext cx="160637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B2FA61-D1AA-434D-83D4-F1FA055787F5}"/>
              </a:ext>
            </a:extLst>
          </p:cNvPr>
          <p:cNvSpPr txBox="1"/>
          <p:nvPr/>
        </p:nvSpPr>
        <p:spPr>
          <a:xfrm>
            <a:off x="10702883" y="3425180"/>
            <a:ext cx="116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Next steps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20876D-7E66-B742-9B8C-772E2BF4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552" y="2014710"/>
            <a:ext cx="3118988" cy="1086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C2684C-0AB2-2E4D-A56C-B34DEFF1B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893" y="80579"/>
            <a:ext cx="2156231" cy="132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ode free Data Science with Microsoft Azure Machine Learning Studio | by  Gilbert Tanner | Towards Data Science">
            <a:extLst>
              <a:ext uri="{FF2B5EF4-FFF2-40B4-BE49-F238E27FC236}">
                <a16:creationId xmlns:a16="http://schemas.microsoft.com/office/drawing/2014/main" id="{B977BC97-EDD5-434A-A341-FB0B4884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893" y="1489864"/>
            <a:ext cx="2162223" cy="121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 descr="Group">
            <a:extLst>
              <a:ext uri="{FF2B5EF4-FFF2-40B4-BE49-F238E27FC236}">
                <a16:creationId xmlns:a16="http://schemas.microsoft.com/office/drawing/2014/main" id="{C2B291F7-8BCC-3746-ABAE-FC3D84D4DB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50473" y="1597308"/>
            <a:ext cx="914400" cy="914400"/>
          </a:xfrm>
          <a:prstGeom prst="rect">
            <a:avLst/>
          </a:prstGeom>
        </p:spPr>
      </p:pic>
      <p:pic>
        <p:nvPicPr>
          <p:cNvPr id="22" name="Graphic 21" descr="Court">
            <a:extLst>
              <a:ext uri="{FF2B5EF4-FFF2-40B4-BE49-F238E27FC236}">
                <a16:creationId xmlns:a16="http://schemas.microsoft.com/office/drawing/2014/main" id="{A69F34DE-9A75-134D-91E5-500F63906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84453" y="2548107"/>
            <a:ext cx="914400" cy="914400"/>
          </a:xfrm>
          <a:prstGeom prst="rect">
            <a:avLst/>
          </a:prstGeom>
        </p:spPr>
      </p:pic>
      <p:pic>
        <p:nvPicPr>
          <p:cNvPr id="24" name="Graphic 23" descr="Social network">
            <a:extLst>
              <a:ext uri="{FF2B5EF4-FFF2-40B4-BE49-F238E27FC236}">
                <a16:creationId xmlns:a16="http://schemas.microsoft.com/office/drawing/2014/main" id="{BBE0E556-E4AE-FD43-8F4F-ED5D90BBAC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45683" y="1368493"/>
            <a:ext cx="914400" cy="914400"/>
          </a:xfrm>
          <a:prstGeom prst="rect">
            <a:avLst/>
          </a:prstGeom>
        </p:spPr>
      </p:pic>
      <p:pic>
        <p:nvPicPr>
          <p:cNvPr id="26" name="Graphic 25" descr="Group brainstorm">
            <a:extLst>
              <a:ext uri="{FF2B5EF4-FFF2-40B4-BE49-F238E27FC236}">
                <a16:creationId xmlns:a16="http://schemas.microsoft.com/office/drawing/2014/main" id="{BE59CA78-D92D-6D49-8EDE-58DDD40938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01130" y="23856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7B05D-CAE2-8348-82FF-CC3F34EAD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54" y="154073"/>
            <a:ext cx="10515600" cy="1325563"/>
          </a:xfrm>
        </p:spPr>
        <p:txBody>
          <a:bodyPr/>
          <a:lstStyle/>
          <a:p>
            <a:r>
              <a:rPr lang="en-NL" dirty="0"/>
              <a:t>Sneak-preview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F3A354-E340-964C-B34B-D90C58CCC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2154" y="1479636"/>
            <a:ext cx="4287692" cy="3040125"/>
          </a:xfrm>
        </p:spPr>
      </p:pic>
    </p:spTree>
    <p:extLst>
      <p:ext uri="{BB962C8B-B14F-4D97-AF65-F5344CB8AC3E}">
        <p14:creationId xmlns:p14="http://schemas.microsoft.com/office/powerpoint/2010/main" val="4290777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04092-6166-8742-B777-1B957152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For those interested and having more free time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8FDDC0-C64D-9B48-A065-7251A778B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390" y="1690688"/>
            <a:ext cx="4805786" cy="324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6AC379-3C59-AC40-8AFC-9F74B88C1D97}"/>
              </a:ext>
            </a:extLst>
          </p:cNvPr>
          <p:cNvSpPr txBox="1"/>
          <p:nvPr/>
        </p:nvSpPr>
        <p:spPr>
          <a:xfrm>
            <a:off x="1828802" y="5486400"/>
            <a:ext cx="8605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Part I Introduction to AI (4-8 hours)			     Part II Building AI (50 hours)</a:t>
            </a:r>
          </a:p>
          <a:p>
            <a:endParaRPr lang="en-GB" dirty="0"/>
          </a:p>
          <a:p>
            <a:pPr algn="ctr"/>
            <a:r>
              <a:rPr lang="en-GB" dirty="0"/>
              <a:t>https://</a:t>
            </a:r>
            <a:r>
              <a:rPr lang="en-GB" dirty="0" err="1"/>
              <a:t>www.elementsofai.com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35994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Business Growth RTL">
            <a:extLst>
              <a:ext uri="{FF2B5EF4-FFF2-40B4-BE49-F238E27FC236}">
                <a16:creationId xmlns:a16="http://schemas.microsoft.com/office/drawing/2014/main" id="{2DA5DBE1-3580-1340-A1C8-A0C28F0D0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8141" y="3926448"/>
            <a:ext cx="2973859" cy="2973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57B57-2304-F445-B544-7579CC224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383" y="1374598"/>
            <a:ext cx="6171259" cy="3531034"/>
          </a:xfrm>
          <a:prstGeom prst="rect">
            <a:avLst/>
          </a:prstGeom>
        </p:spPr>
      </p:pic>
      <p:pic>
        <p:nvPicPr>
          <p:cNvPr id="13" name="Graphic 12" descr="Programmer">
            <a:extLst>
              <a:ext uri="{FF2B5EF4-FFF2-40B4-BE49-F238E27FC236}">
                <a16:creationId xmlns:a16="http://schemas.microsoft.com/office/drawing/2014/main" id="{5E4C74FC-05A3-6A48-B5B8-A5D82B71C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42486" y="562233"/>
            <a:ext cx="914400" cy="914400"/>
          </a:xfrm>
          <a:prstGeom prst="rect">
            <a:avLst/>
          </a:prstGeom>
        </p:spPr>
      </p:pic>
      <p:pic>
        <p:nvPicPr>
          <p:cNvPr id="15" name="Graphic 14" descr="Robot">
            <a:extLst>
              <a:ext uri="{FF2B5EF4-FFF2-40B4-BE49-F238E27FC236}">
                <a16:creationId xmlns:a16="http://schemas.microsoft.com/office/drawing/2014/main" id="{15136D23-AE71-894F-897A-52CBE82F8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95102" y="562233"/>
            <a:ext cx="914400" cy="914400"/>
          </a:xfrm>
          <a:prstGeom prst="rect">
            <a:avLst/>
          </a:prstGeom>
        </p:spPr>
      </p:pic>
      <p:pic>
        <p:nvPicPr>
          <p:cNvPr id="17" name="Graphic 16" descr="Processor">
            <a:extLst>
              <a:ext uri="{FF2B5EF4-FFF2-40B4-BE49-F238E27FC236}">
                <a16:creationId xmlns:a16="http://schemas.microsoft.com/office/drawing/2014/main" id="{FCAE3990-1BC3-B146-8796-38B0E003D1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47718" y="562233"/>
            <a:ext cx="914400" cy="914400"/>
          </a:xfrm>
          <a:prstGeom prst="rect">
            <a:avLst/>
          </a:prstGeom>
        </p:spPr>
      </p:pic>
      <p:pic>
        <p:nvPicPr>
          <p:cNvPr id="19" name="Graphic 18" descr="Playbook">
            <a:extLst>
              <a:ext uri="{FF2B5EF4-FFF2-40B4-BE49-F238E27FC236}">
                <a16:creationId xmlns:a16="http://schemas.microsoft.com/office/drawing/2014/main" id="{A579CD57-DC89-D548-988B-FBC478FCC0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05365" y="599304"/>
            <a:ext cx="914400" cy="914400"/>
          </a:xfrm>
          <a:prstGeom prst="rect">
            <a:avLst/>
          </a:prstGeom>
        </p:spPr>
      </p:pic>
      <p:pic>
        <p:nvPicPr>
          <p:cNvPr id="5" name="Content Placeholder 4" descr="Business Growth">
            <a:extLst>
              <a:ext uri="{FF2B5EF4-FFF2-40B4-BE49-F238E27FC236}">
                <a16:creationId xmlns:a16="http://schemas.microsoft.com/office/drawing/2014/main" id="{2B8D7ECA-F80B-B641-A21F-47883B5F1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3658718"/>
            <a:ext cx="3241589" cy="3241589"/>
          </a:xfrm>
        </p:spPr>
      </p:pic>
    </p:spTree>
    <p:extLst>
      <p:ext uri="{BB962C8B-B14F-4D97-AF65-F5344CB8AC3E}">
        <p14:creationId xmlns:p14="http://schemas.microsoft.com/office/powerpoint/2010/main" val="16673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6F6D5-6FD0-4740-A4DF-E207175BA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Learning trajectory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408491-D968-1442-9889-836D66C6E27D}"/>
              </a:ext>
            </a:extLst>
          </p:cNvPr>
          <p:cNvCxnSpPr/>
          <p:nvPr/>
        </p:nvCxnSpPr>
        <p:spPr>
          <a:xfrm>
            <a:off x="358346" y="5299630"/>
            <a:ext cx="11232292" cy="0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>
            <a:extLst>
              <a:ext uri="{FF2B5EF4-FFF2-40B4-BE49-F238E27FC236}">
                <a16:creationId xmlns:a16="http://schemas.microsoft.com/office/drawing/2014/main" id="{4F19B71E-067A-1C40-A675-1EE3280B16E8}"/>
              </a:ext>
            </a:extLst>
          </p:cNvPr>
          <p:cNvSpPr/>
          <p:nvPr/>
        </p:nvSpPr>
        <p:spPr>
          <a:xfrm rot="5400000">
            <a:off x="834085" y="4133335"/>
            <a:ext cx="1532236" cy="753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4DADBA-0FF3-8E4A-B01C-E2E927EB7532}"/>
              </a:ext>
            </a:extLst>
          </p:cNvPr>
          <p:cNvSpPr txBox="1"/>
          <p:nvPr/>
        </p:nvSpPr>
        <p:spPr>
          <a:xfrm>
            <a:off x="1284129" y="5524841"/>
            <a:ext cx="6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2C33F-8670-0F42-A8F6-92566BBBC5D4}"/>
              </a:ext>
            </a:extLst>
          </p:cNvPr>
          <p:cNvSpPr txBox="1"/>
          <p:nvPr/>
        </p:nvSpPr>
        <p:spPr>
          <a:xfrm>
            <a:off x="798322" y="2817338"/>
            <a:ext cx="1573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Lunch meeting</a:t>
            </a:r>
          </a:p>
          <a:p>
            <a:pPr algn="ctr"/>
            <a:r>
              <a:rPr lang="en-NL" dirty="0"/>
              <a:t>1 hour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271F7-E6F1-4B48-A103-9C3B948367B0}"/>
              </a:ext>
            </a:extLst>
          </p:cNvPr>
          <p:cNvSpPr txBox="1"/>
          <p:nvPr/>
        </p:nvSpPr>
        <p:spPr>
          <a:xfrm>
            <a:off x="3705601" y="5524841"/>
            <a:ext cx="226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The coming 6-8 weeks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596D8241-F955-5248-99F8-B26BAA95E7EA}"/>
              </a:ext>
            </a:extLst>
          </p:cNvPr>
          <p:cNvSpPr/>
          <p:nvPr/>
        </p:nvSpPr>
        <p:spPr>
          <a:xfrm rot="5400000">
            <a:off x="4351954" y="2852881"/>
            <a:ext cx="976184" cy="3512550"/>
          </a:xfrm>
          <a:prstGeom prst="leftBrac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5A9160-DCD1-774C-9B4F-48732D117BE6}"/>
              </a:ext>
            </a:extLst>
          </p:cNvPr>
          <p:cNvSpPr txBox="1"/>
          <p:nvPr/>
        </p:nvSpPr>
        <p:spPr>
          <a:xfrm>
            <a:off x="3966634" y="3346492"/>
            <a:ext cx="174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Online Course AI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D3BD52D-C1DE-4D43-A423-79FCF9A27BEE}"/>
              </a:ext>
            </a:extLst>
          </p:cNvPr>
          <p:cNvSpPr/>
          <p:nvPr/>
        </p:nvSpPr>
        <p:spPr>
          <a:xfrm rot="5400000">
            <a:off x="7449224" y="3801032"/>
            <a:ext cx="1532236" cy="1334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9A7701-59FA-A444-8D77-BD4263CD38C3}"/>
              </a:ext>
            </a:extLst>
          </p:cNvPr>
          <p:cNvSpPr txBox="1"/>
          <p:nvPr/>
        </p:nvSpPr>
        <p:spPr>
          <a:xfrm>
            <a:off x="6835600" y="2778849"/>
            <a:ext cx="2785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Workshop hands-on with AI</a:t>
            </a:r>
          </a:p>
          <a:p>
            <a:pPr algn="ctr"/>
            <a:r>
              <a:rPr lang="en-NL" dirty="0"/>
              <a:t>2,5 hours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FB2F2C8C-B6EF-EC4F-92A9-FB2541A81B97}"/>
              </a:ext>
            </a:extLst>
          </p:cNvPr>
          <p:cNvSpPr/>
          <p:nvPr/>
        </p:nvSpPr>
        <p:spPr>
          <a:xfrm rot="5400000">
            <a:off x="10865708" y="2852881"/>
            <a:ext cx="976184" cy="3512550"/>
          </a:xfrm>
          <a:prstGeom prst="leftBrac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EAA1FD-7B4F-CC45-8349-2B76F73F6119}"/>
              </a:ext>
            </a:extLst>
          </p:cNvPr>
          <p:cNvSpPr/>
          <p:nvPr/>
        </p:nvSpPr>
        <p:spPr>
          <a:xfrm>
            <a:off x="11936627" y="4182848"/>
            <a:ext cx="160637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B2FA61-D1AA-434D-83D4-F1FA055787F5}"/>
              </a:ext>
            </a:extLst>
          </p:cNvPr>
          <p:cNvSpPr txBox="1"/>
          <p:nvPr/>
        </p:nvSpPr>
        <p:spPr>
          <a:xfrm>
            <a:off x="10702883" y="3425180"/>
            <a:ext cx="116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Next steps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59A13-67EA-E445-A0D9-C6425855DA27}"/>
              </a:ext>
            </a:extLst>
          </p:cNvPr>
          <p:cNvSpPr txBox="1"/>
          <p:nvPr/>
        </p:nvSpPr>
        <p:spPr>
          <a:xfrm>
            <a:off x="7211843" y="5502013"/>
            <a:ext cx="203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/>
              <a:t>December/January</a:t>
            </a:r>
          </a:p>
          <a:p>
            <a:pPr algn="ctr"/>
            <a:r>
              <a:rPr lang="en-NL" dirty="0"/>
              <a:t>t.b.d.</a:t>
            </a:r>
          </a:p>
        </p:txBody>
      </p:sp>
    </p:spTree>
    <p:extLst>
      <p:ext uri="{BB962C8B-B14F-4D97-AF65-F5344CB8AC3E}">
        <p14:creationId xmlns:p14="http://schemas.microsoft.com/office/powerpoint/2010/main" val="38710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  <p:bldP spid="11" grpId="0"/>
      <p:bldP spid="12" grpId="0" animBg="1"/>
      <p:bldP spid="14" grpId="0"/>
      <p:bldP spid="15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A130E-21A8-6949-9AF5-FC83E14C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goal of the learning trajectory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69AFA-A4DE-AF44-819B-E20F1B35F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  <a:p>
            <a:r>
              <a:rPr lang="en-NL" dirty="0"/>
              <a:t>To help you engage into Data Science and AI applications in your research</a:t>
            </a:r>
          </a:p>
          <a:p>
            <a:r>
              <a:rPr lang="en-NL" dirty="0"/>
              <a:t>To inform you what knowledge and skills are needed?</a:t>
            </a:r>
          </a:p>
          <a:p>
            <a:r>
              <a:rPr lang="en-NL" dirty="0"/>
              <a:t>To teach you some basics of those skills</a:t>
            </a:r>
          </a:p>
          <a:p>
            <a:r>
              <a:rPr lang="en-NL" dirty="0"/>
              <a:t>To connect you with WUR Data Science and AI communities</a:t>
            </a:r>
          </a:p>
        </p:txBody>
      </p:sp>
    </p:spTree>
    <p:extLst>
      <p:ext uri="{BB962C8B-B14F-4D97-AF65-F5344CB8AC3E}">
        <p14:creationId xmlns:p14="http://schemas.microsoft.com/office/powerpoint/2010/main" val="11662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5643" y="230189"/>
            <a:ext cx="8442796" cy="786329"/>
          </a:xfrm>
        </p:spPr>
        <p:txBody>
          <a:bodyPr/>
          <a:lstStyle/>
          <a:p>
            <a:r>
              <a:rPr lang="en-US" sz="2800" b="1" dirty="0"/>
              <a:t>Data science for the curious....</a:t>
            </a:r>
          </a:p>
        </p:txBody>
      </p:sp>
      <p:pic>
        <p:nvPicPr>
          <p:cNvPr id="3" name="Picture Placeholder 2" descr="mmptot.gif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56" r="15856"/>
          <a:stretch>
            <a:fillRect/>
          </a:stretch>
        </p:blipFill>
        <p:spPr/>
      </p:pic>
      <p:pic>
        <p:nvPicPr>
          <p:cNvPr id="20" name="Tijdelijke aanduiding voor afbeelding 19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Tijdelijke aanduiding voor afbeelding 16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Tijdelijke aanduiding voor afbeelding 15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8680" name="Tijdelijke aanduiding voor tekst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b="1" dirty="0"/>
              <a:t>But what is data science?</a:t>
            </a:r>
          </a:p>
        </p:txBody>
      </p:sp>
      <p:sp>
        <p:nvSpPr>
          <p:cNvPr id="28681" name="Tijdelijke aanduiding voor tekst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Aalt-Jan van Dijk</a:t>
            </a:r>
          </a:p>
        </p:txBody>
      </p:sp>
      <p:sp>
        <p:nvSpPr>
          <p:cNvPr id="9" name="Oval 8"/>
          <p:cNvSpPr/>
          <p:nvPr/>
        </p:nvSpPr>
        <p:spPr>
          <a:xfrm>
            <a:off x="2002634" y="4396480"/>
            <a:ext cx="2641859" cy="470108"/>
          </a:xfrm>
          <a:prstGeom prst="ellipse">
            <a:avLst/>
          </a:prstGeo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5172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9470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24">
            <a:extLst>
              <a:ext uri="{FF2B5EF4-FFF2-40B4-BE49-F238E27FC236}">
                <a16:creationId xmlns:a16="http://schemas.microsoft.com/office/drawing/2014/main" id="{1A261418-872F-4BAF-AE69-13BB989D4B39}"/>
              </a:ext>
            </a:extLst>
          </p:cNvPr>
          <p:cNvSpPr/>
          <p:nvPr/>
        </p:nvSpPr>
        <p:spPr>
          <a:xfrm>
            <a:off x="2410881" y="5305680"/>
            <a:ext cx="6198056" cy="6641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endParaRPr lang="en-GB" sz="1400" dirty="0">
              <a:solidFill>
                <a:srgbClr val="005172"/>
              </a:solidFill>
              <a:latin typeface="Verdana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2109627" y="3549384"/>
            <a:ext cx="6499311" cy="6641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endParaRPr lang="en-GB" sz="1400" dirty="0">
              <a:solidFill>
                <a:srgbClr val="005172"/>
              </a:solidFill>
              <a:latin typeface="Verdana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109626" y="1483484"/>
            <a:ext cx="6396622" cy="6641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endParaRPr lang="en-GB" sz="1400" dirty="0">
              <a:solidFill>
                <a:srgbClr val="005172"/>
              </a:solidFill>
              <a:latin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C746C-49BE-2D4C-BC2E-D5359DCD3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937" y="3038770"/>
            <a:ext cx="1754762" cy="1583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642" y="230188"/>
            <a:ext cx="8442796" cy="791650"/>
          </a:xfrm>
        </p:spPr>
        <p:txBody>
          <a:bodyPr/>
          <a:lstStyle/>
          <a:p>
            <a:r>
              <a:rPr lang="en-US" dirty="0"/>
              <a:t>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BE00D-7CBB-284D-8B4F-FD48369FCB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14" r="12327"/>
          <a:stretch/>
        </p:blipFill>
        <p:spPr>
          <a:xfrm>
            <a:off x="2015642" y="3176646"/>
            <a:ext cx="1499860" cy="1314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D9E62A-C46D-7847-90F5-0673D5CB5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746" y="3169369"/>
            <a:ext cx="1466386" cy="13295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644" y="1208613"/>
            <a:ext cx="1825547" cy="13661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791" y="1128547"/>
            <a:ext cx="1488839" cy="13669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082" y="1117417"/>
            <a:ext cx="1568285" cy="1378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6248" y="1117418"/>
            <a:ext cx="1960140" cy="15485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0784" y="3169368"/>
            <a:ext cx="1851142" cy="1322244"/>
          </a:xfrm>
          <a:prstGeom prst="rect">
            <a:avLst/>
          </a:prstGeom>
        </p:spPr>
      </p:pic>
      <p:pic>
        <p:nvPicPr>
          <p:cNvPr id="1026" name="Picture 2" descr="How Big Data And Tech Will Improve Agriculture, From Farm To Table">
            <a:extLst>
              <a:ext uri="{FF2B5EF4-FFF2-40B4-BE49-F238E27FC236}">
                <a16:creationId xmlns:a16="http://schemas.microsoft.com/office/drawing/2014/main" id="{9BF98575-4A75-4185-AB07-38F9A960F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44" y="5041462"/>
            <a:ext cx="1499861" cy="117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art Farming—Automated and Connected Agriculture &gt; ENGINEERING.com">
            <a:extLst>
              <a:ext uri="{FF2B5EF4-FFF2-40B4-BE49-F238E27FC236}">
                <a16:creationId xmlns:a16="http://schemas.microsoft.com/office/drawing/2014/main" id="{8FB4DEFB-7B05-4FCB-8884-FA468A54D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15" y="5041462"/>
            <a:ext cx="1499861" cy="121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g Data Driven Agriculture: Big Data Analytics in Plant Breeding,  Genomics, and the Use of Remote Sensing Technologies to Advance Crop  Productivity - Shakoor - 2019 - The Plant Phenome Journal - Wiley Online  Library">
            <a:extLst>
              <a:ext uri="{FF2B5EF4-FFF2-40B4-BE49-F238E27FC236}">
                <a16:creationId xmlns:a16="http://schemas.microsoft.com/office/drawing/2014/main" id="{A79C5353-A97F-4F2F-902B-1694B12F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864" y="5040741"/>
            <a:ext cx="1975502" cy="121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are the benefits of smart farming systems?">
            <a:extLst>
              <a:ext uri="{FF2B5EF4-FFF2-40B4-BE49-F238E27FC236}">
                <a16:creationId xmlns:a16="http://schemas.microsoft.com/office/drawing/2014/main" id="{A0F79EBF-4EA0-49F4-BF33-C77C8E749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8" r="5543"/>
          <a:stretch/>
        </p:blipFill>
        <p:spPr bwMode="auto">
          <a:xfrm>
            <a:off x="8608937" y="5041463"/>
            <a:ext cx="1754762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20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642" y="230188"/>
            <a:ext cx="8442796" cy="791650"/>
          </a:xfrm>
        </p:spPr>
        <p:txBody>
          <a:bodyPr/>
          <a:lstStyle/>
          <a:p>
            <a:r>
              <a:rPr lang="en-US" dirty="0"/>
              <a:t>Wageningen data science examples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00D505-78B8-4314-9521-A25DD2016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894" y="1861379"/>
            <a:ext cx="1718729" cy="1837535"/>
          </a:xfrm>
          <a:prstGeom prst="rect">
            <a:avLst/>
          </a:prstGeom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5228FA20-0CF1-4418-8BDE-A8CA0F67E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86" y="1861378"/>
            <a:ext cx="2631722" cy="18375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2D1E06-0B64-4AB5-85A4-990506E58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86" y="3775438"/>
            <a:ext cx="2631722" cy="1892474"/>
          </a:xfrm>
          <a:prstGeom prst="rect">
            <a:avLst/>
          </a:prstGeom>
        </p:spPr>
      </p:pic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04F6F858-D4E0-4281-BD87-A20C8EF2A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269" y="1712521"/>
            <a:ext cx="2666440" cy="1521610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CFA5BE56-FA7C-4DFE-B623-26467E01D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6981" y="4351425"/>
            <a:ext cx="2433914" cy="1621025"/>
          </a:xfrm>
          <a:prstGeom prst="rect">
            <a:avLst/>
          </a:prstGeom>
        </p:spPr>
      </p:pic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A9F79987-0FC8-4788-957E-A9AEDD151F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3" y="4043109"/>
            <a:ext cx="2704726" cy="23879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AB473E-F41B-468F-95C5-22EB38154CAA}"/>
              </a:ext>
            </a:extLst>
          </p:cNvPr>
          <p:cNvSpPr/>
          <p:nvPr/>
        </p:nvSpPr>
        <p:spPr>
          <a:xfrm>
            <a:off x="1913292" y="1355688"/>
            <a:ext cx="7640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GB" b="1" dirty="0">
                <a:solidFill>
                  <a:srgbClr val="005172"/>
                </a:solidFill>
                <a:latin typeface="Verdana"/>
              </a:rPr>
              <a:t>Molecular biology		Land-use					Food safety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E13EC5-B133-419E-A734-E51B3286BD6B}"/>
              </a:ext>
            </a:extLst>
          </p:cNvPr>
          <p:cNvSpPr/>
          <p:nvPr/>
        </p:nvSpPr>
        <p:spPr>
          <a:xfrm>
            <a:off x="1913291" y="3775438"/>
            <a:ext cx="7350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GB" b="1" dirty="0">
                <a:solidFill>
                  <a:srgbClr val="005172"/>
                </a:solidFill>
                <a:latin typeface="Verdana"/>
              </a:rPr>
              <a:t>Biology/ecology								Farm income</a:t>
            </a:r>
          </a:p>
        </p:txBody>
      </p:sp>
    </p:spTree>
    <p:extLst>
      <p:ext uri="{BB962C8B-B14F-4D97-AF65-F5344CB8AC3E}">
        <p14:creationId xmlns:p14="http://schemas.microsoft.com/office/powerpoint/2010/main" val="752188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642" y="230188"/>
            <a:ext cx="8442796" cy="791650"/>
          </a:xfrm>
        </p:spPr>
        <p:txBody>
          <a:bodyPr/>
          <a:lstStyle/>
          <a:p>
            <a:r>
              <a:rPr lang="en-US"/>
              <a:t>Data science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586" y="1221650"/>
            <a:ext cx="8464731" cy="483665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4567644" y="705395"/>
            <a:ext cx="5765853" cy="5660397"/>
            <a:chOff x="2811800" y="472928"/>
            <a:chExt cx="6167516" cy="5892863"/>
          </a:xfrm>
        </p:grpSpPr>
        <p:sp>
          <p:nvSpPr>
            <p:cNvPr id="39" name="Oval 38"/>
            <p:cNvSpPr/>
            <p:nvPr/>
          </p:nvSpPr>
          <p:spPr>
            <a:xfrm flipH="1">
              <a:off x="4999418" y="2411342"/>
              <a:ext cx="2012954" cy="2008526"/>
            </a:xfrm>
            <a:prstGeom prst="ellipse">
              <a:avLst/>
            </a:prstGeom>
            <a:gradFill rotWithShape="1">
              <a:gsLst>
                <a:gs pos="0">
                  <a:srgbClr val="6BB76D">
                    <a:shade val="47500"/>
                    <a:satMod val="137000"/>
                  </a:srgbClr>
                </a:gs>
                <a:gs pos="55000">
                  <a:srgbClr val="6BB76D">
                    <a:shade val="69000"/>
                    <a:satMod val="137000"/>
                  </a:srgbClr>
                </a:gs>
                <a:gs pos="100000">
                  <a:srgbClr val="6BB76D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6BB76D">
                  <a:shade val="95000"/>
                  <a:satMod val="105000"/>
                </a:srgb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spc="-120" dirty="0">
                  <a:solidFill>
                    <a:srgbClr val="000000"/>
                  </a:solidFill>
                  <a:latin typeface="Avenir Heavy"/>
                  <a:ea typeface=""/>
                  <a:cs typeface="Avenir Heavy"/>
                </a:rPr>
                <a:t>Data science</a:t>
              </a:r>
            </a:p>
          </p:txBody>
        </p:sp>
        <p:sp>
          <p:nvSpPr>
            <p:cNvPr id="40" name="Right Arrow 39"/>
            <p:cNvSpPr/>
            <p:nvPr/>
          </p:nvSpPr>
          <p:spPr>
            <a:xfrm rot="3784888">
              <a:off x="5093215" y="1994940"/>
              <a:ext cx="807968" cy="502323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ndara"/>
                <a:ea typeface=""/>
                <a:cs typeface=""/>
              </a:endParaRPr>
            </a:p>
          </p:txBody>
        </p:sp>
        <p:sp>
          <p:nvSpPr>
            <p:cNvPr id="41" name="Right Arrow 40"/>
            <p:cNvSpPr/>
            <p:nvPr/>
          </p:nvSpPr>
          <p:spPr>
            <a:xfrm rot="17815112" flipH="1">
              <a:off x="6219065" y="1994940"/>
              <a:ext cx="807968" cy="502323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ndara"/>
                <a:ea typeface=""/>
                <a:cs typeface=""/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 rot="20320321" flipH="1">
              <a:off x="6792328" y="2650422"/>
              <a:ext cx="807968" cy="502323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ndara"/>
                <a:ea typeface=""/>
                <a:cs typeface=""/>
              </a:endParaRPr>
            </a:p>
          </p:txBody>
        </p:sp>
        <p:sp>
          <p:nvSpPr>
            <p:cNvPr id="43" name="Right Arrow 42"/>
            <p:cNvSpPr/>
            <p:nvPr/>
          </p:nvSpPr>
          <p:spPr>
            <a:xfrm rot="17815112" flipV="1">
              <a:off x="5093214" y="4338071"/>
              <a:ext cx="807968" cy="502323"/>
            </a:xfrm>
            <a:prstGeom prst="rightArrow">
              <a:avLst/>
            </a:prstGeom>
            <a:gradFill rotWithShape="1">
              <a:gsLst>
                <a:gs pos="0">
                  <a:srgbClr val="F0AD00">
                    <a:shade val="47500"/>
                    <a:satMod val="137000"/>
                  </a:srgbClr>
                </a:gs>
                <a:gs pos="55000">
                  <a:srgbClr val="F0AD00">
                    <a:shade val="69000"/>
                    <a:satMod val="137000"/>
                  </a:srgbClr>
                </a:gs>
                <a:gs pos="100000">
                  <a:srgbClr val="F0AD00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ndara"/>
                <a:ea typeface=""/>
                <a:cs typeface=""/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 rot="3784888" flipH="1" flipV="1">
              <a:off x="6229353" y="4338071"/>
              <a:ext cx="807968" cy="502323"/>
            </a:xfrm>
            <a:prstGeom prst="rightArrow">
              <a:avLst/>
            </a:prstGeom>
            <a:gradFill rotWithShape="1">
              <a:gsLst>
                <a:gs pos="0">
                  <a:srgbClr val="F0AD00">
                    <a:shade val="47500"/>
                    <a:satMod val="137000"/>
                  </a:srgbClr>
                </a:gs>
                <a:gs pos="55000">
                  <a:srgbClr val="F0AD00">
                    <a:shade val="69000"/>
                    <a:satMod val="137000"/>
                  </a:srgbClr>
                </a:gs>
                <a:gs pos="100000">
                  <a:srgbClr val="F0AD00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ndara"/>
                <a:ea typeface=""/>
                <a:cs typeface=""/>
              </a:endParaRPr>
            </a:p>
          </p:txBody>
        </p:sp>
        <p:sp>
          <p:nvSpPr>
            <p:cNvPr id="45" name="Right Arrow 44"/>
            <p:cNvSpPr/>
            <p:nvPr/>
          </p:nvSpPr>
          <p:spPr>
            <a:xfrm rot="20320321" flipV="1">
              <a:off x="4418079" y="3750660"/>
              <a:ext cx="807968" cy="502323"/>
            </a:xfrm>
            <a:prstGeom prst="rightArrow">
              <a:avLst/>
            </a:prstGeom>
            <a:gradFill rotWithShape="1">
              <a:gsLst>
                <a:gs pos="0">
                  <a:srgbClr val="F0AD00">
                    <a:shade val="47500"/>
                    <a:satMod val="137000"/>
                  </a:srgbClr>
                </a:gs>
                <a:gs pos="55000">
                  <a:srgbClr val="F0AD00">
                    <a:shade val="69000"/>
                    <a:satMod val="137000"/>
                  </a:srgbClr>
                </a:gs>
                <a:gs pos="100000">
                  <a:srgbClr val="F0AD00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ndara"/>
                <a:ea typeface=""/>
                <a:cs typeface=""/>
              </a:endParaRPr>
            </a:p>
          </p:txBody>
        </p:sp>
        <p:sp>
          <p:nvSpPr>
            <p:cNvPr id="46" name="Right Arrow 45"/>
            <p:cNvSpPr/>
            <p:nvPr/>
          </p:nvSpPr>
          <p:spPr>
            <a:xfrm rot="1279679" flipH="1" flipV="1">
              <a:off x="6792328" y="3750658"/>
              <a:ext cx="807968" cy="502323"/>
            </a:xfrm>
            <a:prstGeom prst="rightArrow">
              <a:avLst/>
            </a:prstGeom>
            <a:gradFill rotWithShape="1">
              <a:gsLst>
                <a:gs pos="0">
                  <a:srgbClr val="F0AD00">
                    <a:shade val="47500"/>
                    <a:satMod val="137000"/>
                  </a:srgbClr>
                </a:gs>
                <a:gs pos="55000">
                  <a:srgbClr val="F0AD00">
                    <a:shade val="69000"/>
                    <a:satMod val="137000"/>
                  </a:srgbClr>
                </a:gs>
                <a:gs pos="100000">
                  <a:srgbClr val="F0AD00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prstClr val="white"/>
                </a:solidFill>
                <a:latin typeface="Candara"/>
                <a:ea typeface=""/>
                <a:cs typeface="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6080196" y="472928"/>
              <a:ext cx="1594069" cy="1602827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  <a:t>Mathematics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7385247" y="1769515"/>
              <a:ext cx="1594069" cy="1602827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  <a:t>Scientific</a:t>
              </a:r>
              <a:b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</a:br>
              <a: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  <a:t>method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7385247" y="3522935"/>
              <a:ext cx="1594069" cy="1602827"/>
            </a:xfrm>
            <a:prstGeom prst="ellipse">
              <a:avLst/>
            </a:prstGeom>
            <a:gradFill rotWithShape="1">
              <a:gsLst>
                <a:gs pos="0">
                  <a:srgbClr val="F0AD00">
                    <a:shade val="47500"/>
                    <a:satMod val="137000"/>
                  </a:srgbClr>
                </a:gs>
                <a:gs pos="55000">
                  <a:srgbClr val="F0AD00">
                    <a:shade val="69000"/>
                    <a:satMod val="137000"/>
                  </a:srgbClr>
                </a:gs>
                <a:gs pos="100000">
                  <a:srgbClr val="F0AD00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0" tIns="0" rIns="0" bIns="72000" rtlCol="0" anchor="ctr"/>
            <a:lstStyle/>
            <a:p>
              <a:pPr algn="ctr" defTabSz="457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  <a:t>Data </a:t>
              </a:r>
            </a:p>
            <a:p>
              <a:pPr algn="ctr" defTabSz="457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  <a:t>exploration and</a:t>
              </a:r>
              <a:b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</a:br>
              <a: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  <a:t>interpretation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6080196" y="4762964"/>
              <a:ext cx="1594069" cy="1602827"/>
            </a:xfrm>
            <a:prstGeom prst="ellipse">
              <a:avLst/>
            </a:prstGeom>
            <a:gradFill rotWithShape="1">
              <a:gsLst>
                <a:gs pos="0">
                  <a:srgbClr val="F0AD00">
                    <a:shade val="47500"/>
                    <a:satMod val="137000"/>
                  </a:srgbClr>
                </a:gs>
                <a:gs pos="55000">
                  <a:srgbClr val="F0AD00">
                    <a:shade val="69000"/>
                    <a:satMod val="137000"/>
                  </a:srgbClr>
                </a:gs>
                <a:gs pos="100000">
                  <a:srgbClr val="F0AD00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0" tIns="144000" rIns="0" bIns="0" rtlCol="0" anchor="ctr"/>
            <a:lstStyle/>
            <a:p>
              <a:pPr algn="ctr" defTabSz="457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  <a:t>Computing</a:t>
              </a:r>
              <a:b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</a:br>
              <a: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  <a:t>and</a:t>
              </a:r>
              <a:b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</a:br>
              <a: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  <a:t>programming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pc="-120">
                <a:solidFill>
                  <a:srgbClr val="000000"/>
                </a:solidFill>
                <a:latin typeface="Avenir Heavy"/>
                <a:ea typeface=""/>
                <a:cs typeface="Avenir Heavy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 flipH="1">
              <a:off x="4318605" y="472928"/>
              <a:ext cx="1594069" cy="1602827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  <a:t>Statistics</a:t>
              </a:r>
            </a:p>
          </p:txBody>
        </p:sp>
        <p:sp>
          <p:nvSpPr>
            <p:cNvPr id="52" name="Oval 51"/>
            <p:cNvSpPr/>
            <p:nvPr/>
          </p:nvSpPr>
          <p:spPr>
            <a:xfrm flipH="1">
              <a:off x="3013153" y="3460325"/>
              <a:ext cx="1594069" cy="1602827"/>
            </a:xfrm>
            <a:prstGeom prst="ellipse">
              <a:avLst/>
            </a:prstGeom>
            <a:gradFill rotWithShape="1">
              <a:gsLst>
                <a:gs pos="0">
                  <a:srgbClr val="F0AD00">
                    <a:shade val="47500"/>
                    <a:satMod val="137000"/>
                  </a:srgbClr>
                </a:gs>
                <a:gs pos="55000">
                  <a:srgbClr val="F0AD00">
                    <a:shade val="69000"/>
                    <a:satMod val="137000"/>
                  </a:srgbClr>
                </a:gs>
                <a:gs pos="100000">
                  <a:srgbClr val="F0AD00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0" tIns="0" rIns="0" bIns="0" rtlCol="0" anchor="ctr"/>
            <a:lstStyle/>
            <a:p>
              <a:pPr algn="ctr" defTabSz="457200">
                <a:lnSpc>
                  <a:spcPct val="90000"/>
                </a:lnSpc>
                <a:defRPr/>
              </a:pPr>
              <a: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  <a:t>Tool and </a:t>
              </a:r>
              <a:b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</a:br>
              <a:r>
                <a:rPr lang="en-US" kern="0" spc="-120">
                  <a:solidFill>
                    <a:srgbClr val="000000"/>
                  </a:solidFill>
                  <a:latin typeface="Avenir Heavy"/>
                  <a:cs typeface="Avenir Heavy"/>
                </a:rPr>
                <a:t>database use</a:t>
              </a:r>
            </a:p>
          </p:txBody>
        </p:sp>
        <p:sp>
          <p:nvSpPr>
            <p:cNvPr id="53" name="Oval 52"/>
            <p:cNvSpPr/>
            <p:nvPr/>
          </p:nvSpPr>
          <p:spPr>
            <a:xfrm flipH="1">
              <a:off x="4318605" y="4762964"/>
              <a:ext cx="1594069" cy="1602827"/>
            </a:xfrm>
            <a:prstGeom prst="ellipse">
              <a:avLst/>
            </a:prstGeom>
            <a:gradFill rotWithShape="1">
              <a:gsLst>
                <a:gs pos="0">
                  <a:srgbClr val="F0AD00">
                    <a:shade val="47500"/>
                    <a:satMod val="137000"/>
                  </a:srgbClr>
                </a:gs>
                <a:gs pos="55000">
                  <a:srgbClr val="F0AD00">
                    <a:shade val="69000"/>
                    <a:satMod val="137000"/>
                  </a:srgbClr>
                </a:gs>
                <a:gs pos="100000">
                  <a:srgbClr val="F0AD00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F0AD00">
                  <a:shade val="95000"/>
                  <a:satMod val="105000"/>
                </a:srgb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0" tIns="0" rIns="0" bIns="10800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spc="-120">
                  <a:solidFill>
                    <a:srgbClr val="000000"/>
                  </a:solidFill>
                  <a:latin typeface="Avenir Heavy"/>
                  <a:ea typeface=""/>
                  <a:cs typeface="Avenir Heavy"/>
                </a:rPr>
                <a:t>Data</a:t>
              </a:r>
              <a:br>
                <a:rPr lang="en-US" kern="0" spc="-120">
                  <a:solidFill>
                    <a:srgbClr val="000000"/>
                  </a:solidFill>
                  <a:latin typeface="Avenir Heavy"/>
                  <a:ea typeface=""/>
                  <a:cs typeface="Avenir Heavy"/>
                </a:rPr>
              </a:br>
              <a:r>
                <a:rPr lang="en-US" kern="0" spc="-120">
                  <a:solidFill>
                    <a:srgbClr val="000000"/>
                  </a:solidFill>
                  <a:latin typeface="Avenir Heavy"/>
                  <a:ea typeface=""/>
                  <a:cs typeface="Avenir Heavy"/>
                </a:rPr>
                <a:t>management</a:t>
              </a:r>
            </a:p>
          </p:txBody>
        </p:sp>
        <p:sp>
          <p:nvSpPr>
            <p:cNvPr id="54" name="Oval 53"/>
            <p:cNvSpPr/>
            <p:nvPr/>
          </p:nvSpPr>
          <p:spPr>
            <a:xfrm flipH="1">
              <a:off x="2811800" y="1479135"/>
              <a:ext cx="2012954" cy="2008526"/>
            </a:xfrm>
            <a:prstGeom prst="ellipse">
              <a:avLst/>
            </a:prstGeom>
            <a:gradFill rotWithShape="1">
              <a:gsLst>
                <a:gs pos="0">
                  <a:srgbClr val="6BB76D">
                    <a:shade val="47500"/>
                    <a:satMod val="137000"/>
                  </a:srgbClr>
                </a:gs>
                <a:gs pos="55000">
                  <a:srgbClr val="6BB76D">
                    <a:shade val="69000"/>
                    <a:satMod val="137000"/>
                  </a:srgbClr>
                </a:gs>
                <a:gs pos="100000">
                  <a:srgbClr val="6BB76D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6BB76D">
                  <a:shade val="95000"/>
                  <a:satMod val="105000"/>
                </a:srgb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spc="-120" dirty="0">
                  <a:solidFill>
                    <a:srgbClr val="000000"/>
                  </a:solidFill>
                  <a:latin typeface="Avenir Heavy"/>
                  <a:ea typeface=""/>
                  <a:cs typeface="Avenir Heavy"/>
                </a:rPr>
                <a:t>Application</a:t>
              </a:r>
              <a:br>
                <a:rPr lang="en-US" sz="2000" kern="0" spc="-120" dirty="0">
                  <a:solidFill>
                    <a:srgbClr val="000000"/>
                  </a:solidFill>
                  <a:latin typeface="Avenir Heavy"/>
                  <a:ea typeface=""/>
                  <a:cs typeface="Avenir Heavy"/>
                </a:rPr>
              </a:br>
              <a:r>
                <a:rPr lang="en-US" sz="2000" kern="0" spc="-120" dirty="0">
                  <a:solidFill>
                    <a:srgbClr val="000000"/>
                  </a:solidFill>
                  <a:latin typeface="Avenir Heavy"/>
                  <a:ea typeface=""/>
                  <a:cs typeface="Avenir Heavy"/>
                </a:rPr>
                <a:t>domain</a:t>
              </a:r>
            </a:p>
          </p:txBody>
        </p:sp>
        <p:sp>
          <p:nvSpPr>
            <p:cNvPr id="55" name="Left-Right Arrow 54"/>
            <p:cNvSpPr/>
            <p:nvPr/>
          </p:nvSpPr>
          <p:spPr>
            <a:xfrm rot="1483908">
              <a:off x="4375161" y="2574198"/>
              <a:ext cx="946221" cy="764901"/>
            </a:xfrm>
            <a:prstGeom prst="leftRightArrow">
              <a:avLst>
                <a:gd name="adj1" fmla="val 51602"/>
                <a:gd name="adj2" fmla="val 42599"/>
              </a:avLst>
            </a:prstGeom>
            <a:gradFill rotWithShape="1">
              <a:gsLst>
                <a:gs pos="0">
                  <a:srgbClr val="6BB76D">
                    <a:shade val="47500"/>
                    <a:satMod val="137000"/>
                  </a:srgbClr>
                </a:gs>
                <a:gs pos="55000">
                  <a:srgbClr val="6BB76D">
                    <a:shade val="69000"/>
                    <a:satMod val="137000"/>
                  </a:srgbClr>
                </a:gs>
                <a:gs pos="100000">
                  <a:srgbClr val="6BB76D">
                    <a:shade val="98000"/>
                    <a:satMod val="137000"/>
                  </a:srgbClr>
                </a:gs>
              </a:gsLst>
              <a:lin ang="16200000" scaled="0"/>
            </a:gradFill>
            <a:ln w="6350" cap="rnd" cmpd="sng" algn="ctr">
              <a:solidFill>
                <a:srgbClr val="6BB76D">
                  <a:shade val="95000"/>
                  <a:satMod val="105000"/>
                </a:srgb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0">
                <a:solidFill>
                  <a:srgbClr val="000000"/>
                </a:solidFill>
                <a:latin typeface="Avenir Heavy"/>
                <a:ea typeface=""/>
                <a:cs typeface="Avenir Heav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2123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CE56ECCA065F43A0B4168E0E18C033" ma:contentTypeVersion="12" ma:contentTypeDescription="Create a new document." ma:contentTypeScope="" ma:versionID="1675cb1cb15f797588033310161a0969">
  <xsd:schema xmlns:xsd="http://www.w3.org/2001/XMLSchema" xmlns:xs="http://www.w3.org/2001/XMLSchema" xmlns:p="http://schemas.microsoft.com/office/2006/metadata/properties" xmlns:ns2="46cdfb94-ca29-44c8-a129-573923a95e76" xmlns:ns3="c72a10ce-1653-440f-aaec-13ff65ce3e13" targetNamespace="http://schemas.microsoft.com/office/2006/metadata/properties" ma:root="true" ma:fieldsID="862ecda523abf1259f549a02fa83fcc6" ns2:_="" ns3:_="">
    <xsd:import namespace="46cdfb94-ca29-44c8-a129-573923a95e76"/>
    <xsd:import namespace="c72a10ce-1653-440f-aaec-13ff65ce3e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dfb94-ca29-44c8-a129-573923a95e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a10ce-1653-440f-aaec-13ff65ce3e1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CE6AF7-2EA5-4B19-8EB9-E7F89FE97971}"/>
</file>

<file path=customXml/itemProps2.xml><?xml version="1.0" encoding="utf-8"?>
<ds:datastoreItem xmlns:ds="http://schemas.openxmlformats.org/officeDocument/2006/customXml" ds:itemID="{5D261086-FF1D-4E73-95E6-4182567FA4A5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46cdfb94-ca29-44c8-a129-573923a95e76"/>
    <ds:schemaRef ds:uri="http://schemas.microsoft.com/office/2006/metadata/properties"/>
    <ds:schemaRef ds:uri="http://purl.org/dc/terms/"/>
    <ds:schemaRef ds:uri="c72a10ce-1653-440f-aaec-13ff65ce3e1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CCF7611-CED2-4F77-A57A-9C356E415B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573</Words>
  <Application>Microsoft Office PowerPoint</Application>
  <PresentationFormat>Widescreen</PresentationFormat>
  <Paragraphs>143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Avenir Heavy</vt:lpstr>
      <vt:lpstr>Calibri</vt:lpstr>
      <vt:lpstr>Calibri Light</vt:lpstr>
      <vt:lpstr>Candara</vt:lpstr>
      <vt:lpstr>Tahoma</vt:lpstr>
      <vt:lpstr>Times New Roman</vt:lpstr>
      <vt:lpstr>Trebuchet MS</vt:lpstr>
      <vt:lpstr>Verdana</vt:lpstr>
      <vt:lpstr>Wingdings</vt:lpstr>
      <vt:lpstr>Office Theme</vt:lpstr>
      <vt:lpstr>Wageningen UR</vt:lpstr>
      <vt:lpstr>Lunch meeting</vt:lpstr>
      <vt:lpstr>Meeting agenda</vt:lpstr>
      <vt:lpstr>PowerPoint Presentation</vt:lpstr>
      <vt:lpstr>Learning trajectory</vt:lpstr>
      <vt:lpstr>The goal of the learning trajectory</vt:lpstr>
      <vt:lpstr>Data science for the curious....</vt:lpstr>
      <vt:lpstr>Data</vt:lpstr>
      <vt:lpstr>Wageningen data science examples</vt:lpstr>
      <vt:lpstr>Data science</vt:lpstr>
      <vt:lpstr>From raw data to knowledge</vt:lpstr>
      <vt:lpstr>Machine learning</vt:lpstr>
      <vt:lpstr>Example of machine learning in 2D</vt:lpstr>
      <vt:lpstr>Examples of machine learning</vt:lpstr>
      <vt:lpstr>Wageningen examples of machine learning</vt:lpstr>
      <vt:lpstr>Technologies (1)</vt:lpstr>
      <vt:lpstr>Technologies (2)</vt:lpstr>
      <vt:lpstr>Wrap-up</vt:lpstr>
      <vt:lpstr>Expectations</vt:lpstr>
      <vt:lpstr>PowerPoint Presentation</vt:lpstr>
      <vt:lpstr>PowerPoint Presentation</vt:lpstr>
      <vt:lpstr>PowerPoint Presentation</vt:lpstr>
      <vt:lpstr>PowerPoint Presentation</vt:lpstr>
      <vt:lpstr>Learning trajectory</vt:lpstr>
      <vt:lpstr>National AI Course</vt:lpstr>
      <vt:lpstr>Learning trajectory</vt:lpstr>
      <vt:lpstr>Sneak-preview</vt:lpstr>
      <vt:lpstr>For those interested and having more free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Lunch meeting</dc:title>
  <dc:creator>Grus, Lucas</dc:creator>
  <cp:lastModifiedBy>Grus, Lucas</cp:lastModifiedBy>
  <cp:revision>10</cp:revision>
  <dcterms:created xsi:type="dcterms:W3CDTF">2021-10-06T09:37:03Z</dcterms:created>
  <dcterms:modified xsi:type="dcterms:W3CDTF">2021-10-14T11:15:41Z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0x0101007ECE56ECCA065F43A0B4168E0E18C033</vt:lpwstr>
  </property>
</Properties>
</file>