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8" r:id="rId4"/>
  </p:sldMasterIdLst>
  <p:notesMasterIdLst>
    <p:notesMasterId r:id="rId6"/>
  </p:notesMasterIdLst>
  <p:sldIdLst>
    <p:sldId id="261" r:id="rId5"/>
  </p:sldIdLst>
  <p:sldSz cx="30243463" cy="42773600"/>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n-ea"/>
        <a:cs typeface="+mn-cs"/>
      </a:defRPr>
    </a:lvl1pPr>
    <a:lvl2pPr marL="2086158" algn="l" rtl="0" fontAlgn="base">
      <a:spcBef>
        <a:spcPct val="0"/>
      </a:spcBef>
      <a:spcAft>
        <a:spcPct val="0"/>
      </a:spcAft>
      <a:defRPr kern="1200">
        <a:solidFill>
          <a:schemeClr val="tx1"/>
        </a:solidFill>
        <a:latin typeface="Calibri" pitchFamily="34" charset="0"/>
        <a:ea typeface="+mn-ea"/>
        <a:cs typeface="+mn-cs"/>
      </a:defRPr>
    </a:lvl2pPr>
    <a:lvl3pPr marL="4172316" algn="l" rtl="0" fontAlgn="base">
      <a:spcBef>
        <a:spcPct val="0"/>
      </a:spcBef>
      <a:spcAft>
        <a:spcPct val="0"/>
      </a:spcAft>
      <a:defRPr kern="1200">
        <a:solidFill>
          <a:schemeClr val="tx1"/>
        </a:solidFill>
        <a:latin typeface="Calibri" pitchFamily="34" charset="0"/>
        <a:ea typeface="+mn-ea"/>
        <a:cs typeface="+mn-cs"/>
      </a:defRPr>
    </a:lvl3pPr>
    <a:lvl4pPr marL="6258474" algn="l" rtl="0" fontAlgn="base">
      <a:spcBef>
        <a:spcPct val="0"/>
      </a:spcBef>
      <a:spcAft>
        <a:spcPct val="0"/>
      </a:spcAft>
      <a:defRPr kern="1200">
        <a:solidFill>
          <a:schemeClr val="tx1"/>
        </a:solidFill>
        <a:latin typeface="Calibri" pitchFamily="34" charset="0"/>
        <a:ea typeface="+mn-ea"/>
        <a:cs typeface="+mn-cs"/>
      </a:defRPr>
    </a:lvl4pPr>
    <a:lvl5pPr marL="8344632" algn="l" rtl="0" fontAlgn="base">
      <a:spcBef>
        <a:spcPct val="0"/>
      </a:spcBef>
      <a:spcAft>
        <a:spcPct val="0"/>
      </a:spcAft>
      <a:defRPr kern="1200">
        <a:solidFill>
          <a:schemeClr val="tx1"/>
        </a:solidFill>
        <a:latin typeface="Calibri" pitchFamily="34" charset="0"/>
        <a:ea typeface="+mn-ea"/>
        <a:cs typeface="+mn-cs"/>
      </a:defRPr>
    </a:lvl5pPr>
    <a:lvl6pPr marL="10430789" algn="l" defTabSz="4172316" rtl="0" eaLnBrk="1" latinLnBrk="0" hangingPunct="1">
      <a:defRPr kern="1200">
        <a:solidFill>
          <a:schemeClr val="tx1"/>
        </a:solidFill>
        <a:latin typeface="Calibri" pitchFamily="34" charset="0"/>
        <a:ea typeface="+mn-ea"/>
        <a:cs typeface="+mn-cs"/>
      </a:defRPr>
    </a:lvl6pPr>
    <a:lvl7pPr marL="12516947" algn="l" defTabSz="4172316" rtl="0" eaLnBrk="1" latinLnBrk="0" hangingPunct="1">
      <a:defRPr kern="1200">
        <a:solidFill>
          <a:schemeClr val="tx1"/>
        </a:solidFill>
        <a:latin typeface="Calibri" pitchFamily="34" charset="0"/>
        <a:ea typeface="+mn-ea"/>
        <a:cs typeface="+mn-cs"/>
      </a:defRPr>
    </a:lvl7pPr>
    <a:lvl8pPr marL="14603105" algn="l" defTabSz="4172316" rtl="0" eaLnBrk="1" latinLnBrk="0" hangingPunct="1">
      <a:defRPr kern="1200">
        <a:solidFill>
          <a:schemeClr val="tx1"/>
        </a:solidFill>
        <a:latin typeface="Calibri" pitchFamily="34" charset="0"/>
        <a:ea typeface="+mn-ea"/>
        <a:cs typeface="+mn-cs"/>
      </a:defRPr>
    </a:lvl8pPr>
    <a:lvl9pPr marL="16689263" algn="l" defTabSz="4172316"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680">
          <p15:clr>
            <a:srgbClr val="A4A3A4"/>
          </p15:clr>
        </p15:guide>
        <p15:guide id="2" orient="horz" pos="7255">
          <p15:clr>
            <a:srgbClr val="A4A3A4"/>
          </p15:clr>
        </p15:guide>
        <p15:guide id="3" orient="horz" pos="26292">
          <p15:clr>
            <a:srgbClr val="A4A3A4"/>
          </p15:clr>
        </p15:guide>
        <p15:guide id="4" pos="682">
          <p15:clr>
            <a:srgbClr val="A4A3A4"/>
          </p15:clr>
        </p15:guide>
        <p15:guide id="5" pos="18369">
          <p15:clr>
            <a:srgbClr val="A4A3A4"/>
          </p15:clr>
        </p15:guide>
        <p15:guide id="6" pos="9261">
          <p15:clr>
            <a:srgbClr val="A4A3A4"/>
          </p15:clr>
        </p15:guide>
        <p15:guide id="7" pos="9797">
          <p15:clr>
            <a:srgbClr val="A4A3A4"/>
          </p15:clr>
        </p15:guide>
        <p15:guide id="8" pos="12293">
          <p15:clr>
            <a:srgbClr val="A4A3A4"/>
          </p15:clr>
        </p15:guide>
        <p15:guide id="9" pos="15331">
          <p15:clr>
            <a:srgbClr val="A4A3A4"/>
          </p15:clr>
        </p15:guide>
        <p15:guide id="10" pos="12835">
          <p15:clr>
            <a:srgbClr val="A4A3A4"/>
          </p15:clr>
        </p15:guide>
        <p15:guide id="11" pos="15875">
          <p15:clr>
            <a:srgbClr val="A4A3A4"/>
          </p15:clr>
        </p15:guide>
        <p15:guide id="12" pos="5239">
          <p15:clr>
            <a:srgbClr val="A4A3A4"/>
          </p15:clr>
        </p15:guide>
        <p15:guide id="13" pos="4694">
          <p15:clr>
            <a:srgbClr val="A4A3A4"/>
          </p15:clr>
        </p15:guide>
        <p15:guide id="14" pos="3720">
          <p15:clr>
            <a:srgbClr val="A4A3A4"/>
          </p15:clr>
        </p15:guide>
        <p15:guide id="15" pos="3184">
          <p15:clr>
            <a:srgbClr val="A4A3A4"/>
          </p15:clr>
        </p15:guide>
        <p15:guide id="16" pos="6212">
          <p15:clr>
            <a:srgbClr val="A4A3A4"/>
          </p15:clr>
        </p15:guide>
        <p15:guide id="17" pos="6768">
          <p15:clr>
            <a:srgbClr val="A4A3A4"/>
          </p15:clr>
        </p15:guide>
        <p15:guide id="18" pos="13819">
          <p15:clr>
            <a:srgbClr val="A4A3A4"/>
          </p15:clr>
        </p15:guide>
        <p15:guide id="19" pos="143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a:srgbClr val="3F9C35"/>
    <a:srgbClr val="FFFFFF"/>
    <a:srgbClr val="34B233"/>
    <a:srgbClr val="000000"/>
    <a:srgbClr val="292929"/>
    <a:srgbClr val="D5D2CA"/>
    <a:srgbClr val="005172"/>
    <a:srgbClr val="6AAD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E858E7-D65C-4647-8309-B068E4EA954C}" v="5" dt="2024-01-24T15:45:27.108"/>
    <p1510:client id="{E352247B-1665-4835-8CCD-1793F55FA3C7}" v="110" dt="2024-01-25T13:58:46.449"/>
  </p1510:revLst>
</p1510:revInfo>
</file>

<file path=ppt/tableStyles.xml><?xml version="1.0" encoding="utf-8"?>
<a:tblStyleLst xmlns:a="http://schemas.openxmlformats.org/drawingml/2006/main" def="{E8034E78-7F5D-4C2E-B375-FC64B27BC917}">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034E78-7F5D-4C2E-B375-FC64B27BC917}" styleName="Stijl, donker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Stijl, donker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18603FDC-E32A-4AB5-989C-0864C3EAD2B8}" styleName="Stijl, thema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B344D84-9AFB-497E-A393-DC336BA19D2E}" styleName="Stijl, gemiddeld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Stijl, gemiddeld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Stijl, gemiddeld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Stijl, gemiddeld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9631B5-78F2-41C9-869B-9F39066F8104}" styleName="Stijl, gemiddeld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Stijl, gemiddeld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Stijl, gemiddeld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27102A9-8310-4765-A935-A1911B00CA55}" styleName="Stijl, licht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Stijl, gemiddeld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8FD4443E-F989-4FC4-A0C8-D5A2AF1F390B}" styleName="Stijl, donker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ijl, donker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Stijl, donker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Stijl, donker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Stijl, donker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ijl, gemiddeld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Stijl, gemiddeld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9678" autoAdjust="0"/>
  </p:normalViewPr>
  <p:slideViewPr>
    <p:cSldViewPr snapToGrid="0" showGuides="1">
      <p:cViewPr>
        <p:scale>
          <a:sx n="25" d="100"/>
          <a:sy n="25" d="100"/>
        </p:scale>
        <p:origin x="2394" y="18"/>
      </p:cViewPr>
      <p:guideLst>
        <p:guide orient="horz" pos="680"/>
        <p:guide orient="horz" pos="7255"/>
        <p:guide orient="horz" pos="26292"/>
        <p:guide pos="682"/>
        <p:guide pos="18369"/>
        <p:guide pos="9261"/>
        <p:guide pos="9797"/>
        <p:guide pos="12293"/>
        <p:guide pos="15331"/>
        <p:guide pos="12835"/>
        <p:guide pos="15875"/>
        <p:guide pos="5239"/>
        <p:guide pos="4694"/>
        <p:guide pos="3720"/>
        <p:guide pos="3184"/>
        <p:guide pos="6212"/>
        <p:guide pos="6768"/>
        <p:guide pos="13819"/>
        <p:guide pos="1436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06D333-5BAF-4020-82DE-12CC633096FE}" type="doc">
      <dgm:prSet loTypeId="urn:microsoft.com/office/officeart/2005/8/layout/radial4" loCatId="relationship" qsTypeId="urn:microsoft.com/office/officeart/2005/8/quickstyle/simple1" qsCatId="simple" csTypeId="urn:microsoft.com/office/officeart/2005/8/colors/accent1_1" csCatId="accent1" phldr="1"/>
      <dgm:spPr/>
      <dgm:t>
        <a:bodyPr/>
        <a:lstStyle/>
        <a:p>
          <a:endParaRPr lang="en-GB"/>
        </a:p>
      </dgm:t>
    </dgm:pt>
    <dgm:pt modelId="{8E324E9D-229B-4F54-A41B-A8C8EBFE256D}">
      <dgm:prSet phldrT="[Text]"/>
      <dgm:spPr/>
      <dgm:t>
        <a:bodyPr/>
        <a:lstStyle/>
        <a:p>
          <a:r>
            <a:rPr lang="en-GB" dirty="0"/>
            <a:t>Adagio</a:t>
          </a:r>
        </a:p>
      </dgm:t>
    </dgm:pt>
    <dgm:pt modelId="{0D7DA2BA-DDEF-445A-AD12-92CE17D8541B}" type="parTrans" cxnId="{F9754221-EF0B-4308-A664-472186AA0369}">
      <dgm:prSet/>
      <dgm:spPr/>
      <dgm:t>
        <a:bodyPr/>
        <a:lstStyle/>
        <a:p>
          <a:endParaRPr lang="en-GB"/>
        </a:p>
      </dgm:t>
    </dgm:pt>
    <dgm:pt modelId="{C4382156-4179-4345-BA42-F2BC34DE17E8}" type="sibTrans" cxnId="{F9754221-EF0B-4308-A664-472186AA0369}">
      <dgm:prSet/>
      <dgm:spPr/>
      <dgm:t>
        <a:bodyPr/>
        <a:lstStyle/>
        <a:p>
          <a:endParaRPr lang="en-GB"/>
        </a:p>
      </dgm:t>
    </dgm:pt>
    <dgm:pt modelId="{9546ED5B-029C-46B0-887F-728E853F1E82}">
      <dgm:prSet phldrT="[Text]"/>
      <dgm:spPr/>
      <dgm:t>
        <a:bodyPr/>
        <a:lstStyle/>
        <a:p>
          <a:r>
            <a:rPr lang="en-GB" dirty="0" err="1"/>
            <a:t>Landbouwtelling</a:t>
          </a:r>
          <a:endParaRPr lang="en-GB" dirty="0"/>
        </a:p>
      </dgm:t>
    </dgm:pt>
    <dgm:pt modelId="{3E23669A-1D38-4DF5-91BD-97DC8751895B}" type="parTrans" cxnId="{59B3C154-0956-4F08-A419-67A117EAAF37}">
      <dgm:prSet/>
      <dgm:spPr/>
      <dgm:t>
        <a:bodyPr/>
        <a:lstStyle/>
        <a:p>
          <a:endParaRPr lang="en-GB"/>
        </a:p>
      </dgm:t>
    </dgm:pt>
    <dgm:pt modelId="{2E798C93-47BC-4208-8C92-284A24EBDEF0}" type="sibTrans" cxnId="{59B3C154-0956-4F08-A419-67A117EAAF37}">
      <dgm:prSet/>
      <dgm:spPr/>
      <dgm:t>
        <a:bodyPr/>
        <a:lstStyle/>
        <a:p>
          <a:endParaRPr lang="en-GB"/>
        </a:p>
      </dgm:t>
    </dgm:pt>
    <dgm:pt modelId="{561E21F5-BC08-44E1-9E3D-6021966E649B}">
      <dgm:prSet phldrT="[Text]"/>
      <dgm:spPr/>
      <dgm:t>
        <a:bodyPr/>
        <a:lstStyle/>
        <a:p>
          <a:r>
            <a:rPr lang="en-GB" dirty="0" err="1"/>
            <a:t>Indentificatie</a:t>
          </a:r>
          <a:r>
            <a:rPr lang="en-GB" dirty="0"/>
            <a:t> &amp; </a:t>
          </a:r>
          <a:r>
            <a:rPr lang="en-GB" dirty="0" err="1"/>
            <a:t>Registratie</a:t>
          </a:r>
          <a:r>
            <a:rPr lang="en-GB" dirty="0"/>
            <a:t> data</a:t>
          </a:r>
        </a:p>
      </dgm:t>
    </dgm:pt>
    <dgm:pt modelId="{4CE3D9F0-88EE-4C57-9FA9-BE4BAE7255AB}" type="parTrans" cxnId="{F98CD23D-77F1-40AC-93E5-C41438E3F91D}">
      <dgm:prSet/>
      <dgm:spPr/>
      <dgm:t>
        <a:bodyPr/>
        <a:lstStyle/>
        <a:p>
          <a:endParaRPr lang="en-GB"/>
        </a:p>
      </dgm:t>
    </dgm:pt>
    <dgm:pt modelId="{F4F841F1-BD7C-4367-BB4D-91F651A09942}" type="sibTrans" cxnId="{F98CD23D-77F1-40AC-93E5-C41438E3F91D}">
      <dgm:prSet/>
      <dgm:spPr/>
      <dgm:t>
        <a:bodyPr/>
        <a:lstStyle/>
        <a:p>
          <a:endParaRPr lang="en-GB"/>
        </a:p>
      </dgm:t>
    </dgm:pt>
    <dgm:pt modelId="{06936FFD-F7B2-4F03-8EC5-7C1A34987B29}" type="pres">
      <dgm:prSet presAssocID="{F706D333-5BAF-4020-82DE-12CC633096FE}" presName="cycle" presStyleCnt="0">
        <dgm:presLayoutVars>
          <dgm:chMax val="1"/>
          <dgm:dir/>
          <dgm:animLvl val="ctr"/>
          <dgm:resizeHandles val="exact"/>
        </dgm:presLayoutVars>
      </dgm:prSet>
      <dgm:spPr/>
    </dgm:pt>
    <dgm:pt modelId="{D635F9E8-8A28-4C57-8B34-6AE0C4924543}" type="pres">
      <dgm:prSet presAssocID="{8E324E9D-229B-4F54-A41B-A8C8EBFE256D}" presName="centerShape" presStyleLbl="node0" presStyleIdx="0" presStyleCnt="1"/>
      <dgm:spPr/>
    </dgm:pt>
    <dgm:pt modelId="{C68E7DCA-9BD1-4467-B47E-13CECF609F2D}" type="pres">
      <dgm:prSet presAssocID="{3E23669A-1D38-4DF5-91BD-97DC8751895B}" presName="parTrans" presStyleLbl="bgSibTrans2D1" presStyleIdx="0" presStyleCnt="2"/>
      <dgm:spPr/>
    </dgm:pt>
    <dgm:pt modelId="{AF094FF7-1B47-4039-A01B-941BC422F94B}" type="pres">
      <dgm:prSet presAssocID="{9546ED5B-029C-46B0-887F-728E853F1E82}" presName="node" presStyleLbl="node1" presStyleIdx="0" presStyleCnt="2" custRadScaleRad="100894" custRadScaleInc="3">
        <dgm:presLayoutVars>
          <dgm:bulletEnabled val="1"/>
        </dgm:presLayoutVars>
      </dgm:prSet>
      <dgm:spPr/>
    </dgm:pt>
    <dgm:pt modelId="{BBBBBDAD-A9AF-4842-9121-024CE3573367}" type="pres">
      <dgm:prSet presAssocID="{4CE3D9F0-88EE-4C57-9FA9-BE4BAE7255AB}" presName="parTrans" presStyleLbl="bgSibTrans2D1" presStyleIdx="1" presStyleCnt="2"/>
      <dgm:spPr/>
    </dgm:pt>
    <dgm:pt modelId="{63A02142-0510-4962-842E-FA7F8CA071DD}" type="pres">
      <dgm:prSet presAssocID="{561E21F5-BC08-44E1-9E3D-6021966E649B}" presName="node" presStyleLbl="node1" presStyleIdx="1" presStyleCnt="2">
        <dgm:presLayoutVars>
          <dgm:bulletEnabled val="1"/>
        </dgm:presLayoutVars>
      </dgm:prSet>
      <dgm:spPr/>
    </dgm:pt>
  </dgm:ptLst>
  <dgm:cxnLst>
    <dgm:cxn modelId="{F9754221-EF0B-4308-A664-472186AA0369}" srcId="{F706D333-5BAF-4020-82DE-12CC633096FE}" destId="{8E324E9D-229B-4F54-A41B-A8C8EBFE256D}" srcOrd="0" destOrd="0" parTransId="{0D7DA2BA-DDEF-445A-AD12-92CE17D8541B}" sibTransId="{C4382156-4179-4345-BA42-F2BC34DE17E8}"/>
    <dgm:cxn modelId="{1E536223-BD7F-4951-BA32-0FB4B9B9BD66}" type="presOf" srcId="{561E21F5-BC08-44E1-9E3D-6021966E649B}" destId="{63A02142-0510-4962-842E-FA7F8CA071DD}" srcOrd="0" destOrd="0" presId="urn:microsoft.com/office/officeart/2005/8/layout/radial4"/>
    <dgm:cxn modelId="{4CF6B229-93EC-4493-A3EA-BAC355453E75}" type="presOf" srcId="{4CE3D9F0-88EE-4C57-9FA9-BE4BAE7255AB}" destId="{BBBBBDAD-A9AF-4842-9121-024CE3573367}" srcOrd="0" destOrd="0" presId="urn:microsoft.com/office/officeart/2005/8/layout/radial4"/>
    <dgm:cxn modelId="{F98CD23D-77F1-40AC-93E5-C41438E3F91D}" srcId="{8E324E9D-229B-4F54-A41B-A8C8EBFE256D}" destId="{561E21F5-BC08-44E1-9E3D-6021966E649B}" srcOrd="1" destOrd="0" parTransId="{4CE3D9F0-88EE-4C57-9FA9-BE4BAE7255AB}" sibTransId="{F4F841F1-BD7C-4367-BB4D-91F651A09942}"/>
    <dgm:cxn modelId="{86943269-DA3B-4314-B3E3-97D5C796CD1D}" type="presOf" srcId="{F706D333-5BAF-4020-82DE-12CC633096FE}" destId="{06936FFD-F7B2-4F03-8EC5-7C1A34987B29}" srcOrd="0" destOrd="0" presId="urn:microsoft.com/office/officeart/2005/8/layout/radial4"/>
    <dgm:cxn modelId="{59B3C154-0956-4F08-A419-67A117EAAF37}" srcId="{8E324E9D-229B-4F54-A41B-A8C8EBFE256D}" destId="{9546ED5B-029C-46B0-887F-728E853F1E82}" srcOrd="0" destOrd="0" parTransId="{3E23669A-1D38-4DF5-91BD-97DC8751895B}" sibTransId="{2E798C93-47BC-4208-8C92-284A24EBDEF0}"/>
    <dgm:cxn modelId="{01C59982-C9E5-4404-B280-92A6F7CE5E01}" type="presOf" srcId="{3E23669A-1D38-4DF5-91BD-97DC8751895B}" destId="{C68E7DCA-9BD1-4467-B47E-13CECF609F2D}" srcOrd="0" destOrd="0" presId="urn:microsoft.com/office/officeart/2005/8/layout/radial4"/>
    <dgm:cxn modelId="{7D13DEF3-C941-4BD2-9AE6-930D9E04EBC8}" type="presOf" srcId="{9546ED5B-029C-46B0-887F-728E853F1E82}" destId="{AF094FF7-1B47-4039-A01B-941BC422F94B}" srcOrd="0" destOrd="0" presId="urn:microsoft.com/office/officeart/2005/8/layout/radial4"/>
    <dgm:cxn modelId="{D39B8AF4-6D89-4407-B7EE-8B14231D03FA}" type="presOf" srcId="{8E324E9D-229B-4F54-A41B-A8C8EBFE256D}" destId="{D635F9E8-8A28-4C57-8B34-6AE0C4924543}" srcOrd="0" destOrd="0" presId="urn:microsoft.com/office/officeart/2005/8/layout/radial4"/>
    <dgm:cxn modelId="{A3F6145B-83D1-4886-B9E8-5C4EE8F82793}" type="presParOf" srcId="{06936FFD-F7B2-4F03-8EC5-7C1A34987B29}" destId="{D635F9E8-8A28-4C57-8B34-6AE0C4924543}" srcOrd="0" destOrd="0" presId="urn:microsoft.com/office/officeart/2005/8/layout/radial4"/>
    <dgm:cxn modelId="{25A61BA8-36EB-4AC5-9307-29E912527913}" type="presParOf" srcId="{06936FFD-F7B2-4F03-8EC5-7C1A34987B29}" destId="{C68E7DCA-9BD1-4467-B47E-13CECF609F2D}" srcOrd="1" destOrd="0" presId="urn:microsoft.com/office/officeart/2005/8/layout/radial4"/>
    <dgm:cxn modelId="{B7542EFF-F905-4E3E-8F03-43BA104AB80B}" type="presParOf" srcId="{06936FFD-F7B2-4F03-8EC5-7C1A34987B29}" destId="{AF094FF7-1B47-4039-A01B-941BC422F94B}" srcOrd="2" destOrd="0" presId="urn:microsoft.com/office/officeart/2005/8/layout/radial4"/>
    <dgm:cxn modelId="{B9AE03A6-4911-412C-83B5-C21B01D26020}" type="presParOf" srcId="{06936FFD-F7B2-4F03-8EC5-7C1A34987B29}" destId="{BBBBBDAD-A9AF-4842-9121-024CE3573367}" srcOrd="3" destOrd="0" presId="urn:microsoft.com/office/officeart/2005/8/layout/radial4"/>
    <dgm:cxn modelId="{E81B7954-6051-40AF-ACD4-5FE8C497597B}" type="presParOf" srcId="{06936FFD-F7B2-4F03-8EC5-7C1A34987B29}" destId="{63A02142-0510-4962-842E-FA7F8CA071DD}" srcOrd="4"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D85E4E-C012-47FA-BF9B-06DA2F443A74}" type="doc">
      <dgm:prSet loTypeId="urn:microsoft.com/office/officeart/2005/8/layout/radial3" loCatId="relationship" qsTypeId="urn:microsoft.com/office/officeart/2005/8/quickstyle/simple1" qsCatId="simple" csTypeId="urn:microsoft.com/office/officeart/2005/8/colors/accent4_1" csCatId="accent4" phldr="1"/>
      <dgm:spPr/>
      <dgm:t>
        <a:bodyPr/>
        <a:lstStyle/>
        <a:p>
          <a:endParaRPr lang="en-GB"/>
        </a:p>
      </dgm:t>
    </dgm:pt>
    <dgm:pt modelId="{B3255D9F-2320-4B5A-9865-B1C44B5B20B8}">
      <dgm:prSet phldrT="[Text]"/>
      <dgm:spPr/>
      <dgm:t>
        <a:bodyPr/>
        <a:lstStyle/>
        <a:p>
          <a:r>
            <a:rPr lang="en-GB" dirty="0"/>
            <a:t>Yoda</a:t>
          </a:r>
        </a:p>
      </dgm:t>
    </dgm:pt>
    <dgm:pt modelId="{E8AD355E-A1CD-4666-A78B-7309BA185BCE}" type="parTrans" cxnId="{290E9BA6-2444-4ADC-9B0A-4B0096473F0B}">
      <dgm:prSet/>
      <dgm:spPr/>
      <dgm:t>
        <a:bodyPr/>
        <a:lstStyle/>
        <a:p>
          <a:endParaRPr lang="en-GB"/>
        </a:p>
      </dgm:t>
    </dgm:pt>
    <dgm:pt modelId="{3B2ABC98-5689-4879-9765-53693E874976}" type="sibTrans" cxnId="{290E9BA6-2444-4ADC-9B0A-4B0096473F0B}">
      <dgm:prSet/>
      <dgm:spPr/>
      <dgm:t>
        <a:bodyPr/>
        <a:lstStyle/>
        <a:p>
          <a:endParaRPr lang="en-GB"/>
        </a:p>
      </dgm:t>
    </dgm:pt>
    <dgm:pt modelId="{955390DC-64C6-459B-86D8-0FBA455DD07D}" type="pres">
      <dgm:prSet presAssocID="{BAD85E4E-C012-47FA-BF9B-06DA2F443A74}" presName="composite" presStyleCnt="0">
        <dgm:presLayoutVars>
          <dgm:chMax val="1"/>
          <dgm:dir/>
          <dgm:resizeHandles val="exact"/>
        </dgm:presLayoutVars>
      </dgm:prSet>
      <dgm:spPr/>
    </dgm:pt>
    <dgm:pt modelId="{C6DBB620-D73E-4B3A-8B0A-5D8679D2D982}" type="pres">
      <dgm:prSet presAssocID="{BAD85E4E-C012-47FA-BF9B-06DA2F443A74}" presName="radial" presStyleCnt="0">
        <dgm:presLayoutVars>
          <dgm:animLvl val="ctr"/>
        </dgm:presLayoutVars>
      </dgm:prSet>
      <dgm:spPr/>
    </dgm:pt>
    <dgm:pt modelId="{54AEBECE-8A22-4285-9CE1-3C39A2B31F27}" type="pres">
      <dgm:prSet presAssocID="{B3255D9F-2320-4B5A-9865-B1C44B5B20B8}" presName="centerShape" presStyleLbl="vennNode1" presStyleIdx="0" presStyleCnt="1"/>
      <dgm:spPr/>
    </dgm:pt>
  </dgm:ptLst>
  <dgm:cxnLst>
    <dgm:cxn modelId="{C3089B6F-4510-42BE-8353-4AC89FCF1430}" type="presOf" srcId="{B3255D9F-2320-4B5A-9865-B1C44B5B20B8}" destId="{54AEBECE-8A22-4285-9CE1-3C39A2B31F27}" srcOrd="0" destOrd="0" presId="urn:microsoft.com/office/officeart/2005/8/layout/radial3"/>
    <dgm:cxn modelId="{290E9BA6-2444-4ADC-9B0A-4B0096473F0B}" srcId="{BAD85E4E-C012-47FA-BF9B-06DA2F443A74}" destId="{B3255D9F-2320-4B5A-9865-B1C44B5B20B8}" srcOrd="0" destOrd="0" parTransId="{E8AD355E-A1CD-4666-A78B-7309BA185BCE}" sibTransId="{3B2ABC98-5689-4879-9765-53693E874976}"/>
    <dgm:cxn modelId="{00B63AF6-48FB-4D63-8B61-6FCCE7F610EA}" type="presOf" srcId="{BAD85E4E-C012-47FA-BF9B-06DA2F443A74}" destId="{955390DC-64C6-459B-86D8-0FBA455DD07D}" srcOrd="0" destOrd="0" presId="urn:microsoft.com/office/officeart/2005/8/layout/radial3"/>
    <dgm:cxn modelId="{F484D15D-F5BF-47D5-B510-EA7CAE3ED4E8}" type="presParOf" srcId="{955390DC-64C6-459B-86D8-0FBA455DD07D}" destId="{C6DBB620-D73E-4B3A-8B0A-5D8679D2D982}" srcOrd="0" destOrd="0" presId="urn:microsoft.com/office/officeart/2005/8/layout/radial3"/>
    <dgm:cxn modelId="{FE9E45F8-F227-4B15-92A3-3FA0FBD99A3C}" type="presParOf" srcId="{C6DBB620-D73E-4B3A-8B0A-5D8679D2D982}" destId="{54AEBECE-8A22-4285-9CE1-3C39A2B31F27}" srcOrd="0" destOrd="0" presId="urn:microsoft.com/office/officeart/2005/8/layout/radial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D85E4E-C012-47FA-BF9B-06DA2F443A74}" type="doc">
      <dgm:prSet loTypeId="urn:microsoft.com/office/officeart/2005/8/layout/radial3" loCatId="relationship" qsTypeId="urn:microsoft.com/office/officeart/2005/8/quickstyle/simple1" qsCatId="simple" csTypeId="urn:microsoft.com/office/officeart/2005/8/colors/accent4_1" csCatId="accent4" phldr="1"/>
      <dgm:spPr/>
      <dgm:t>
        <a:bodyPr/>
        <a:lstStyle/>
        <a:p>
          <a:endParaRPr lang="en-GB"/>
        </a:p>
      </dgm:t>
    </dgm:pt>
    <dgm:pt modelId="{B3255D9F-2320-4B5A-9865-B1C44B5B20B8}">
      <dgm:prSet phldrT="[Text]"/>
      <dgm:spPr/>
      <dgm:t>
        <a:bodyPr/>
        <a:lstStyle/>
        <a:p>
          <a:r>
            <a:rPr lang="en-GB" dirty="0" err="1"/>
            <a:t>Epitools</a:t>
          </a:r>
          <a:endParaRPr lang="en-GB" dirty="0"/>
        </a:p>
      </dgm:t>
    </dgm:pt>
    <dgm:pt modelId="{E8AD355E-A1CD-4666-A78B-7309BA185BCE}" type="parTrans" cxnId="{290E9BA6-2444-4ADC-9B0A-4B0096473F0B}">
      <dgm:prSet/>
      <dgm:spPr/>
      <dgm:t>
        <a:bodyPr/>
        <a:lstStyle/>
        <a:p>
          <a:endParaRPr lang="en-GB"/>
        </a:p>
      </dgm:t>
    </dgm:pt>
    <dgm:pt modelId="{3B2ABC98-5689-4879-9765-53693E874976}" type="sibTrans" cxnId="{290E9BA6-2444-4ADC-9B0A-4B0096473F0B}">
      <dgm:prSet/>
      <dgm:spPr/>
      <dgm:t>
        <a:bodyPr/>
        <a:lstStyle/>
        <a:p>
          <a:endParaRPr lang="en-GB"/>
        </a:p>
      </dgm:t>
    </dgm:pt>
    <dgm:pt modelId="{955390DC-64C6-459B-86D8-0FBA455DD07D}" type="pres">
      <dgm:prSet presAssocID="{BAD85E4E-C012-47FA-BF9B-06DA2F443A74}" presName="composite" presStyleCnt="0">
        <dgm:presLayoutVars>
          <dgm:chMax val="1"/>
          <dgm:dir/>
          <dgm:resizeHandles val="exact"/>
        </dgm:presLayoutVars>
      </dgm:prSet>
      <dgm:spPr/>
    </dgm:pt>
    <dgm:pt modelId="{C6DBB620-D73E-4B3A-8B0A-5D8679D2D982}" type="pres">
      <dgm:prSet presAssocID="{BAD85E4E-C012-47FA-BF9B-06DA2F443A74}" presName="radial" presStyleCnt="0">
        <dgm:presLayoutVars>
          <dgm:animLvl val="ctr"/>
        </dgm:presLayoutVars>
      </dgm:prSet>
      <dgm:spPr/>
    </dgm:pt>
    <dgm:pt modelId="{54AEBECE-8A22-4285-9CE1-3C39A2B31F27}" type="pres">
      <dgm:prSet presAssocID="{B3255D9F-2320-4B5A-9865-B1C44B5B20B8}" presName="centerShape" presStyleLbl="vennNode1" presStyleIdx="0" presStyleCnt="1"/>
      <dgm:spPr/>
    </dgm:pt>
  </dgm:ptLst>
  <dgm:cxnLst>
    <dgm:cxn modelId="{C3089B6F-4510-42BE-8353-4AC89FCF1430}" type="presOf" srcId="{B3255D9F-2320-4B5A-9865-B1C44B5B20B8}" destId="{54AEBECE-8A22-4285-9CE1-3C39A2B31F27}" srcOrd="0" destOrd="0" presId="urn:microsoft.com/office/officeart/2005/8/layout/radial3"/>
    <dgm:cxn modelId="{290E9BA6-2444-4ADC-9B0A-4B0096473F0B}" srcId="{BAD85E4E-C012-47FA-BF9B-06DA2F443A74}" destId="{B3255D9F-2320-4B5A-9865-B1C44B5B20B8}" srcOrd="0" destOrd="0" parTransId="{E8AD355E-A1CD-4666-A78B-7309BA185BCE}" sibTransId="{3B2ABC98-5689-4879-9765-53693E874976}"/>
    <dgm:cxn modelId="{00B63AF6-48FB-4D63-8B61-6FCCE7F610EA}" type="presOf" srcId="{BAD85E4E-C012-47FA-BF9B-06DA2F443A74}" destId="{955390DC-64C6-459B-86D8-0FBA455DD07D}" srcOrd="0" destOrd="0" presId="urn:microsoft.com/office/officeart/2005/8/layout/radial3"/>
    <dgm:cxn modelId="{F484D15D-F5BF-47D5-B510-EA7CAE3ED4E8}" type="presParOf" srcId="{955390DC-64C6-459B-86D8-0FBA455DD07D}" destId="{C6DBB620-D73E-4B3A-8B0A-5D8679D2D982}" srcOrd="0" destOrd="0" presId="urn:microsoft.com/office/officeart/2005/8/layout/radial3"/>
    <dgm:cxn modelId="{FE9E45F8-F227-4B15-92A3-3FA0FBD99A3C}" type="presParOf" srcId="{C6DBB620-D73E-4B3A-8B0A-5D8679D2D982}" destId="{54AEBECE-8A22-4285-9CE1-3C39A2B31F27}" srcOrd="0" destOrd="0" presId="urn:microsoft.com/office/officeart/2005/8/layout/radial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35F9E8-8A28-4C57-8B34-6AE0C4924543}">
      <dsp:nvSpPr>
        <dsp:cNvPr id="0" name=""/>
        <dsp:cNvSpPr/>
      </dsp:nvSpPr>
      <dsp:spPr>
        <a:xfrm>
          <a:off x="5596878" y="3416939"/>
          <a:ext cx="5162418" cy="5162418"/>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en-GB" sz="6500" kern="1200" dirty="0"/>
            <a:t>Adagio</a:t>
          </a:r>
        </a:p>
      </dsp:txBody>
      <dsp:txXfrm>
        <a:off x="6352897" y="4172958"/>
        <a:ext cx="3650380" cy="3650380"/>
      </dsp:txXfrm>
    </dsp:sp>
    <dsp:sp modelId="{C68E7DCA-9BD1-4467-B47E-13CECF609F2D}">
      <dsp:nvSpPr>
        <dsp:cNvPr id="0" name=""/>
        <dsp:cNvSpPr/>
      </dsp:nvSpPr>
      <dsp:spPr>
        <a:xfrm rot="12910887">
          <a:off x="2070271" y="2430581"/>
          <a:ext cx="4181097" cy="147128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F094FF7-1B47-4039-A01B-941BC422F94B}">
      <dsp:nvSpPr>
        <dsp:cNvPr id="0" name=""/>
        <dsp:cNvSpPr/>
      </dsp:nvSpPr>
      <dsp:spPr>
        <a:xfrm>
          <a:off x="0" y="0"/>
          <a:ext cx="4904297" cy="3923437"/>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915" tIns="81915" rIns="81915" bIns="81915" numCol="1" spcCol="1270" anchor="ctr" anchorCtr="0">
          <a:noAutofit/>
        </a:bodyPr>
        <a:lstStyle/>
        <a:p>
          <a:pPr marL="0" lvl="0" indent="0" algn="ctr" defTabSz="1911350">
            <a:lnSpc>
              <a:spcPct val="90000"/>
            </a:lnSpc>
            <a:spcBef>
              <a:spcPct val="0"/>
            </a:spcBef>
            <a:spcAft>
              <a:spcPct val="35000"/>
            </a:spcAft>
            <a:buNone/>
          </a:pPr>
          <a:r>
            <a:rPr lang="en-GB" sz="4300" kern="1200" dirty="0" err="1"/>
            <a:t>Landbouwtelling</a:t>
          </a:r>
          <a:endParaRPr lang="en-GB" sz="4300" kern="1200" dirty="0"/>
        </a:p>
      </dsp:txBody>
      <dsp:txXfrm>
        <a:off x="114914" y="114914"/>
        <a:ext cx="4674469" cy="3693609"/>
      </dsp:txXfrm>
    </dsp:sp>
    <dsp:sp modelId="{BBBBBDAD-A9AF-4842-9121-024CE3573367}">
      <dsp:nvSpPr>
        <dsp:cNvPr id="0" name=""/>
        <dsp:cNvSpPr/>
      </dsp:nvSpPr>
      <dsp:spPr>
        <a:xfrm rot="19500000">
          <a:off x="10115014" y="2452748"/>
          <a:ext cx="4151641" cy="147128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A02142-0510-4962-842E-FA7F8CA071DD}">
      <dsp:nvSpPr>
        <dsp:cNvPr id="0" name=""/>
        <dsp:cNvSpPr/>
      </dsp:nvSpPr>
      <dsp:spPr>
        <a:xfrm>
          <a:off x="11439099" y="36032"/>
          <a:ext cx="4904297" cy="3923437"/>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915" tIns="81915" rIns="81915" bIns="81915" numCol="1" spcCol="1270" anchor="ctr" anchorCtr="0">
          <a:noAutofit/>
        </a:bodyPr>
        <a:lstStyle/>
        <a:p>
          <a:pPr marL="0" lvl="0" indent="0" algn="ctr" defTabSz="1911350">
            <a:lnSpc>
              <a:spcPct val="90000"/>
            </a:lnSpc>
            <a:spcBef>
              <a:spcPct val="0"/>
            </a:spcBef>
            <a:spcAft>
              <a:spcPct val="35000"/>
            </a:spcAft>
            <a:buNone/>
          </a:pPr>
          <a:r>
            <a:rPr lang="en-GB" sz="4300" kern="1200" dirty="0" err="1"/>
            <a:t>Indentificatie</a:t>
          </a:r>
          <a:r>
            <a:rPr lang="en-GB" sz="4300" kern="1200" dirty="0"/>
            <a:t> &amp; </a:t>
          </a:r>
          <a:r>
            <a:rPr lang="en-GB" sz="4300" kern="1200" dirty="0" err="1"/>
            <a:t>Registratie</a:t>
          </a:r>
          <a:r>
            <a:rPr lang="en-GB" sz="4300" kern="1200" dirty="0"/>
            <a:t> data</a:t>
          </a:r>
        </a:p>
      </dsp:txBody>
      <dsp:txXfrm>
        <a:off x="11554013" y="150946"/>
        <a:ext cx="4674469" cy="36936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AEBECE-8A22-4285-9CE1-3C39A2B31F27}">
      <dsp:nvSpPr>
        <dsp:cNvPr id="0" name=""/>
        <dsp:cNvSpPr/>
      </dsp:nvSpPr>
      <dsp:spPr>
        <a:xfrm>
          <a:off x="2121299" y="0"/>
          <a:ext cx="5078813" cy="5078813"/>
        </a:xfrm>
        <a:prstGeom prst="ellipse">
          <a:avLst/>
        </a:prstGeom>
        <a:solidFill>
          <a:schemeClr val="lt1">
            <a:alpha val="50000"/>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GB" sz="6500" kern="1200" dirty="0"/>
            <a:t>Yoda</a:t>
          </a:r>
        </a:p>
      </dsp:txBody>
      <dsp:txXfrm>
        <a:off x="2865074" y="743775"/>
        <a:ext cx="3591263" cy="35912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AEBECE-8A22-4285-9CE1-3C39A2B31F27}">
      <dsp:nvSpPr>
        <dsp:cNvPr id="0" name=""/>
        <dsp:cNvSpPr/>
      </dsp:nvSpPr>
      <dsp:spPr>
        <a:xfrm>
          <a:off x="2121299" y="0"/>
          <a:ext cx="5078813" cy="5078813"/>
        </a:xfrm>
        <a:prstGeom prst="ellipse">
          <a:avLst/>
        </a:prstGeom>
        <a:solidFill>
          <a:schemeClr val="lt1">
            <a:alpha val="50000"/>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GB" sz="6500" kern="1200" dirty="0" err="1"/>
            <a:t>Epitools</a:t>
          </a:r>
          <a:endParaRPr lang="en-GB" sz="6500" kern="1200" dirty="0"/>
        </a:p>
      </dsp:txBody>
      <dsp:txXfrm>
        <a:off x="2865074" y="743775"/>
        <a:ext cx="3591263" cy="3591263"/>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3F74B-A766-43FB-8006-60B8A5AD3F0C}" type="datetimeFigureOut">
              <a:rPr lang="nl-NL" smtClean="0"/>
              <a:t>13-2-2024</a:t>
            </a:fld>
            <a:endParaRPr lang="nl-NL"/>
          </a:p>
        </p:txBody>
      </p:sp>
      <p:sp>
        <p:nvSpPr>
          <p:cNvPr id="4" name="Tijdelijke aanduiding voor dia-afbeelding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60470B-77CA-4AF0-9894-7B9194410B60}" type="slidenum">
              <a:rPr lang="nl-NL" smtClean="0"/>
              <a:t>‹#›</a:t>
            </a:fld>
            <a:endParaRPr lang="nl-NL"/>
          </a:p>
        </p:txBody>
      </p:sp>
    </p:spTree>
    <p:extLst>
      <p:ext uri="{BB962C8B-B14F-4D97-AF65-F5344CB8AC3E}">
        <p14:creationId xmlns:p14="http://schemas.microsoft.com/office/powerpoint/2010/main" val="1309602673"/>
      </p:ext>
    </p:extLst>
  </p:cSld>
  <p:clrMap bg1="lt1" tx1="dk1" bg2="lt2" tx2="dk2" accent1="accent1" accent2="accent2" accent3="accent3" accent4="accent4" accent5="accent5" accent6="accent6" hlink="hlink" folHlink="folHlink"/>
  <p:notesStyle>
    <a:lvl1pPr marL="0" algn="l" defTabSz="4172316" rtl="0" eaLnBrk="1" latinLnBrk="0" hangingPunct="1">
      <a:defRPr sz="5500" kern="1200">
        <a:solidFill>
          <a:schemeClr val="tx1"/>
        </a:solidFill>
        <a:latin typeface="+mn-lt"/>
        <a:ea typeface="+mn-ea"/>
        <a:cs typeface="+mn-cs"/>
      </a:defRPr>
    </a:lvl1pPr>
    <a:lvl2pPr marL="2086158" algn="l" defTabSz="4172316" rtl="0" eaLnBrk="1" latinLnBrk="0" hangingPunct="1">
      <a:defRPr sz="5500" kern="1200">
        <a:solidFill>
          <a:schemeClr val="tx1"/>
        </a:solidFill>
        <a:latin typeface="+mn-lt"/>
        <a:ea typeface="+mn-ea"/>
        <a:cs typeface="+mn-cs"/>
      </a:defRPr>
    </a:lvl2pPr>
    <a:lvl3pPr marL="4172316" algn="l" defTabSz="4172316" rtl="0" eaLnBrk="1" latinLnBrk="0" hangingPunct="1">
      <a:defRPr sz="5500" kern="1200">
        <a:solidFill>
          <a:schemeClr val="tx1"/>
        </a:solidFill>
        <a:latin typeface="+mn-lt"/>
        <a:ea typeface="+mn-ea"/>
        <a:cs typeface="+mn-cs"/>
      </a:defRPr>
    </a:lvl3pPr>
    <a:lvl4pPr marL="6258474" algn="l" defTabSz="4172316" rtl="0" eaLnBrk="1" latinLnBrk="0" hangingPunct="1">
      <a:defRPr sz="5500" kern="1200">
        <a:solidFill>
          <a:schemeClr val="tx1"/>
        </a:solidFill>
        <a:latin typeface="+mn-lt"/>
        <a:ea typeface="+mn-ea"/>
        <a:cs typeface="+mn-cs"/>
      </a:defRPr>
    </a:lvl4pPr>
    <a:lvl5pPr marL="8344632" algn="l" defTabSz="4172316" rtl="0" eaLnBrk="1" latinLnBrk="0" hangingPunct="1">
      <a:defRPr sz="5500" kern="1200">
        <a:solidFill>
          <a:schemeClr val="tx1"/>
        </a:solidFill>
        <a:latin typeface="+mn-lt"/>
        <a:ea typeface="+mn-ea"/>
        <a:cs typeface="+mn-cs"/>
      </a:defRPr>
    </a:lvl5pPr>
    <a:lvl6pPr marL="10430789" algn="l" defTabSz="4172316" rtl="0" eaLnBrk="1" latinLnBrk="0" hangingPunct="1">
      <a:defRPr sz="5500" kern="1200">
        <a:solidFill>
          <a:schemeClr val="tx1"/>
        </a:solidFill>
        <a:latin typeface="+mn-lt"/>
        <a:ea typeface="+mn-ea"/>
        <a:cs typeface="+mn-cs"/>
      </a:defRPr>
    </a:lvl6pPr>
    <a:lvl7pPr marL="12516947" algn="l" defTabSz="4172316" rtl="0" eaLnBrk="1" latinLnBrk="0" hangingPunct="1">
      <a:defRPr sz="5500" kern="1200">
        <a:solidFill>
          <a:schemeClr val="tx1"/>
        </a:solidFill>
        <a:latin typeface="+mn-lt"/>
        <a:ea typeface="+mn-ea"/>
        <a:cs typeface="+mn-cs"/>
      </a:defRPr>
    </a:lvl7pPr>
    <a:lvl8pPr marL="14603105" algn="l" defTabSz="4172316" rtl="0" eaLnBrk="1" latinLnBrk="0" hangingPunct="1">
      <a:defRPr sz="5500" kern="1200">
        <a:solidFill>
          <a:schemeClr val="tx1"/>
        </a:solidFill>
        <a:latin typeface="+mn-lt"/>
        <a:ea typeface="+mn-ea"/>
        <a:cs typeface="+mn-cs"/>
      </a:defRPr>
    </a:lvl8pPr>
    <a:lvl9pPr marL="16689263" algn="l" defTabSz="4172316" rtl="0" eaLnBrk="1" latinLnBrk="0" hangingPunct="1">
      <a:defRPr sz="55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ard groen">
    <p:spTree>
      <p:nvGrpSpPr>
        <p:cNvPr id="1" name=""/>
        <p:cNvGrpSpPr/>
        <p:nvPr/>
      </p:nvGrpSpPr>
      <p:grpSpPr>
        <a:xfrm>
          <a:off x="0" y="0"/>
          <a:ext cx="0" cy="0"/>
          <a:chOff x="0" y="0"/>
          <a:chExt cx="0" cy="0"/>
        </a:xfrm>
      </p:grpSpPr>
      <p:sp>
        <p:nvSpPr>
          <p:cNvPr id="8" name="Rechthoek 7"/>
          <p:cNvSpPr/>
          <p:nvPr userDrawn="1"/>
        </p:nvSpPr>
        <p:spPr>
          <a:xfrm>
            <a:off x="1080000" y="1079500"/>
            <a:ext cx="28080000" cy="871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 name="Titel 1"/>
          <p:cNvSpPr>
            <a:spLocks noGrp="1"/>
          </p:cNvSpPr>
          <p:nvPr>
            <p:ph type="ctrTitle"/>
          </p:nvPr>
        </p:nvSpPr>
        <p:spPr>
          <a:xfrm>
            <a:off x="1080001" y="5040000"/>
            <a:ext cx="28080788" cy="3026980"/>
          </a:xfrm>
          <a:prstGeom prst="rect">
            <a:avLst/>
          </a:prstGeom>
        </p:spPr>
        <p:txBody>
          <a:bodyPr lIns="540000" tIns="0" rIns="540000" bIns="0" anchor="t" anchorCtr="0">
            <a:noAutofit/>
          </a:bodyPr>
          <a:lstStyle>
            <a:lvl1pPr algn="l">
              <a:lnSpc>
                <a:spcPts val="10500"/>
              </a:lnSpc>
              <a:defRPr sz="8800">
                <a:solidFill>
                  <a:schemeClr val="bg1"/>
                </a:solidFill>
                <a:latin typeface="+mn-lt"/>
              </a:defRPr>
            </a:lvl1pPr>
          </a:lstStyle>
          <a:p>
            <a:r>
              <a:rPr lang="en-GB" noProof="0" dirty="0" err="1"/>
              <a:t>Klik</a:t>
            </a:r>
            <a:r>
              <a:rPr lang="en-GB" noProof="0" dirty="0"/>
              <a:t> om de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Ondertitel 2"/>
          <p:cNvSpPr>
            <a:spLocks noGrp="1"/>
          </p:cNvSpPr>
          <p:nvPr>
            <p:ph type="subTitle" idx="1"/>
          </p:nvPr>
        </p:nvSpPr>
        <p:spPr>
          <a:xfrm>
            <a:off x="1080000" y="8153876"/>
            <a:ext cx="28082875" cy="1276350"/>
          </a:xfrm>
          <a:prstGeom prst="rect">
            <a:avLst/>
          </a:prstGeom>
        </p:spPr>
        <p:txBody>
          <a:bodyPr lIns="540000" tIns="0" rIns="540000" bIns="0" anchor="b" anchorCtr="0">
            <a:noAutofit/>
          </a:bodyPr>
          <a:lstStyle>
            <a:lvl1pPr marL="0" indent="0" algn="l">
              <a:lnSpc>
                <a:spcPts val="4200"/>
              </a:lnSpc>
              <a:spcBef>
                <a:spcPts val="0"/>
              </a:spcBef>
              <a:buNone/>
              <a:defRPr sz="3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Klik</a:t>
            </a:r>
            <a:r>
              <a:rPr lang="en-GB" noProof="0" dirty="0"/>
              <a:t> om de </a:t>
            </a:r>
            <a:r>
              <a:rPr lang="en-GB" noProof="0" dirty="0" err="1"/>
              <a:t>ondertitelstijl</a:t>
            </a:r>
            <a:r>
              <a:rPr lang="en-GB" noProof="0" dirty="0"/>
              <a:t> van het model </a:t>
            </a:r>
            <a:r>
              <a:rPr lang="en-GB" noProof="0" dirty="0" err="1"/>
              <a:t>te</a:t>
            </a:r>
            <a:r>
              <a:rPr lang="en-GB" noProof="0" dirty="0"/>
              <a:t> </a:t>
            </a:r>
            <a:r>
              <a:rPr lang="en-GB" noProof="0" dirty="0" err="1"/>
              <a:t>bewerken</a:t>
            </a:r>
            <a:endParaRPr lang="en-GB" noProof="0" dirty="0"/>
          </a:p>
        </p:txBody>
      </p:sp>
      <p:grpSp>
        <p:nvGrpSpPr>
          <p:cNvPr id="29" name="Groep 28"/>
          <p:cNvGrpSpPr>
            <a:grpSpLocks noChangeAspect="1"/>
          </p:cNvGrpSpPr>
          <p:nvPr userDrawn="1"/>
        </p:nvGrpSpPr>
        <p:grpSpPr>
          <a:xfrm>
            <a:off x="1636853" y="1806739"/>
            <a:ext cx="9798749" cy="1908000"/>
            <a:chOff x="366713" y="4071938"/>
            <a:chExt cx="6432550" cy="1252538"/>
          </a:xfrm>
          <a:solidFill>
            <a:schemeClr val="bg1"/>
          </a:solidFill>
        </p:grpSpPr>
        <p:sp>
          <p:nvSpPr>
            <p:cNvPr id="30" name="Freeform 44"/>
            <p:cNvSpPr>
              <a:spLocks noEditPoints="1"/>
            </p:cNvSpPr>
            <p:nvPr/>
          </p:nvSpPr>
          <p:spPr bwMode="auto">
            <a:xfrm>
              <a:off x="366713" y="4071938"/>
              <a:ext cx="1787525" cy="1252538"/>
            </a:xfrm>
            <a:custGeom>
              <a:avLst/>
              <a:gdLst>
                <a:gd name="T0" fmla="*/ 6631 w 8601"/>
                <a:gd name="T1" fmla="*/ 0 h 6024"/>
                <a:gd name="T2" fmla="*/ 1760 w 8601"/>
                <a:gd name="T3" fmla="*/ 3829 h 6024"/>
                <a:gd name="T4" fmla="*/ 262 w 8601"/>
                <a:gd name="T5" fmla="*/ 4000 h 6024"/>
                <a:gd name="T6" fmla="*/ 232 w 8601"/>
                <a:gd name="T7" fmla="*/ 4204 h 6024"/>
                <a:gd name="T8" fmla="*/ 194 w 8601"/>
                <a:gd name="T9" fmla="*/ 4322 h 6024"/>
                <a:gd name="T10" fmla="*/ 21 w 8601"/>
                <a:gd name="T11" fmla="*/ 4589 h 6024"/>
                <a:gd name="T12" fmla="*/ 583 w 8601"/>
                <a:gd name="T13" fmla="*/ 5185 h 6024"/>
                <a:gd name="T14" fmla="*/ 722 w 8601"/>
                <a:gd name="T15" fmla="*/ 5327 h 6024"/>
                <a:gd name="T16" fmla="*/ 603 w 8601"/>
                <a:gd name="T17" fmla="*/ 5463 h 6024"/>
                <a:gd name="T18" fmla="*/ 637 w 8601"/>
                <a:gd name="T19" fmla="*/ 5601 h 6024"/>
                <a:gd name="T20" fmla="*/ 1110 w 8601"/>
                <a:gd name="T21" fmla="*/ 5751 h 6024"/>
                <a:gd name="T22" fmla="*/ 5306 w 8601"/>
                <a:gd name="T23" fmla="*/ 5275 h 6024"/>
                <a:gd name="T24" fmla="*/ 4037 w 8601"/>
                <a:gd name="T25" fmla="*/ 5145 h 6024"/>
                <a:gd name="T26" fmla="*/ 6320 w 8601"/>
                <a:gd name="T27" fmla="*/ 5176 h 6024"/>
                <a:gd name="T28" fmla="*/ 7032 w 8601"/>
                <a:gd name="T29" fmla="*/ 5358 h 6024"/>
                <a:gd name="T30" fmla="*/ 6959 w 8601"/>
                <a:gd name="T31" fmla="*/ 5422 h 6024"/>
                <a:gd name="T32" fmla="*/ 4648 w 8601"/>
                <a:gd name="T33" fmla="*/ 5548 h 6024"/>
                <a:gd name="T34" fmla="*/ 7653 w 8601"/>
                <a:gd name="T35" fmla="*/ 5965 h 6024"/>
                <a:gd name="T36" fmla="*/ 7938 w 8601"/>
                <a:gd name="T37" fmla="*/ 5623 h 6024"/>
                <a:gd name="T38" fmla="*/ 8102 w 8601"/>
                <a:gd name="T39" fmla="*/ 5531 h 6024"/>
                <a:gd name="T40" fmla="*/ 8361 w 8601"/>
                <a:gd name="T41" fmla="*/ 5413 h 6024"/>
                <a:gd name="T42" fmla="*/ 8330 w 8601"/>
                <a:gd name="T43" fmla="*/ 5064 h 6024"/>
                <a:gd name="T44" fmla="*/ 8187 w 8601"/>
                <a:gd name="T45" fmla="*/ 4879 h 6024"/>
                <a:gd name="T46" fmla="*/ 8422 w 8601"/>
                <a:gd name="T47" fmla="*/ 4614 h 6024"/>
                <a:gd name="T48" fmla="*/ 8301 w 8601"/>
                <a:gd name="T49" fmla="*/ 4078 h 6024"/>
                <a:gd name="T50" fmla="*/ 6631 w 8601"/>
                <a:gd name="T51" fmla="*/ 3832 h 6024"/>
                <a:gd name="T52" fmla="*/ 3495 w 8601"/>
                <a:gd name="T53" fmla="*/ 1751 h 6024"/>
                <a:gd name="T54" fmla="*/ 4896 w 8601"/>
                <a:gd name="T55" fmla="*/ 3783 h 6024"/>
                <a:gd name="T56" fmla="*/ 5081 w 8601"/>
                <a:gd name="T57" fmla="*/ 4251 h 6024"/>
                <a:gd name="T58" fmla="*/ 3310 w 8601"/>
                <a:gd name="T59" fmla="*/ 1565 h 6024"/>
                <a:gd name="T60" fmla="*/ 2135 w 8601"/>
                <a:gd name="T61" fmla="*/ 4251 h 6024"/>
                <a:gd name="T62" fmla="*/ 1945 w 8601"/>
                <a:gd name="T63" fmla="*/ 187 h 6024"/>
                <a:gd name="T64" fmla="*/ 6446 w 8601"/>
                <a:gd name="T65" fmla="*/ 4251 h 6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601" h="6024">
                  <a:moveTo>
                    <a:pt x="6631" y="3832"/>
                  </a:moveTo>
                  <a:cubicBezTo>
                    <a:pt x="6631" y="0"/>
                    <a:pt x="6631" y="0"/>
                    <a:pt x="6631" y="0"/>
                  </a:cubicBezTo>
                  <a:cubicBezTo>
                    <a:pt x="1760" y="0"/>
                    <a:pt x="1760" y="0"/>
                    <a:pt x="1760" y="0"/>
                  </a:cubicBezTo>
                  <a:cubicBezTo>
                    <a:pt x="1760" y="3829"/>
                    <a:pt x="1760" y="3829"/>
                    <a:pt x="1760" y="3829"/>
                  </a:cubicBezTo>
                  <a:cubicBezTo>
                    <a:pt x="1557" y="3845"/>
                    <a:pt x="1557" y="3845"/>
                    <a:pt x="1557" y="3845"/>
                  </a:cubicBezTo>
                  <a:cubicBezTo>
                    <a:pt x="775" y="3899"/>
                    <a:pt x="262" y="4000"/>
                    <a:pt x="262" y="4000"/>
                  </a:cubicBezTo>
                  <a:cubicBezTo>
                    <a:pt x="262" y="4000"/>
                    <a:pt x="174" y="4073"/>
                    <a:pt x="163" y="4080"/>
                  </a:cubicBezTo>
                  <a:cubicBezTo>
                    <a:pt x="64" y="4147"/>
                    <a:pt x="165" y="4171"/>
                    <a:pt x="232" y="4204"/>
                  </a:cubicBezTo>
                  <a:cubicBezTo>
                    <a:pt x="258" y="4217"/>
                    <a:pt x="260" y="4224"/>
                    <a:pt x="250" y="4251"/>
                  </a:cubicBezTo>
                  <a:cubicBezTo>
                    <a:pt x="243" y="4273"/>
                    <a:pt x="182" y="4285"/>
                    <a:pt x="194" y="4322"/>
                  </a:cubicBezTo>
                  <a:cubicBezTo>
                    <a:pt x="218" y="4398"/>
                    <a:pt x="329" y="4325"/>
                    <a:pt x="322" y="4426"/>
                  </a:cubicBezTo>
                  <a:cubicBezTo>
                    <a:pt x="314" y="4545"/>
                    <a:pt x="48" y="4478"/>
                    <a:pt x="21" y="4589"/>
                  </a:cubicBezTo>
                  <a:cubicBezTo>
                    <a:pt x="0" y="4676"/>
                    <a:pt x="119" y="4596"/>
                    <a:pt x="118" y="4764"/>
                  </a:cubicBezTo>
                  <a:cubicBezTo>
                    <a:pt x="116" y="4932"/>
                    <a:pt x="239" y="5099"/>
                    <a:pt x="583" y="5185"/>
                  </a:cubicBezTo>
                  <a:cubicBezTo>
                    <a:pt x="665" y="5205"/>
                    <a:pt x="1048" y="5198"/>
                    <a:pt x="851" y="5312"/>
                  </a:cubicBezTo>
                  <a:cubicBezTo>
                    <a:pt x="827" y="5326"/>
                    <a:pt x="748" y="5324"/>
                    <a:pt x="722" y="5327"/>
                  </a:cubicBezTo>
                  <a:cubicBezTo>
                    <a:pt x="684" y="5330"/>
                    <a:pt x="597" y="5326"/>
                    <a:pt x="573" y="5361"/>
                  </a:cubicBezTo>
                  <a:cubicBezTo>
                    <a:pt x="536" y="5415"/>
                    <a:pt x="615" y="5413"/>
                    <a:pt x="603" y="5463"/>
                  </a:cubicBezTo>
                  <a:cubicBezTo>
                    <a:pt x="558" y="5469"/>
                    <a:pt x="462" y="5467"/>
                    <a:pt x="504" y="5543"/>
                  </a:cubicBezTo>
                  <a:cubicBezTo>
                    <a:pt x="526" y="5582"/>
                    <a:pt x="596" y="5603"/>
                    <a:pt x="637" y="5601"/>
                  </a:cubicBezTo>
                  <a:cubicBezTo>
                    <a:pt x="851" y="5589"/>
                    <a:pt x="821" y="5608"/>
                    <a:pt x="888" y="5616"/>
                  </a:cubicBezTo>
                  <a:cubicBezTo>
                    <a:pt x="768" y="5639"/>
                    <a:pt x="660" y="5763"/>
                    <a:pt x="1110" y="5751"/>
                  </a:cubicBezTo>
                  <a:cubicBezTo>
                    <a:pt x="1120" y="5819"/>
                    <a:pt x="1242" y="5812"/>
                    <a:pt x="1283" y="5803"/>
                  </a:cubicBezTo>
                  <a:cubicBezTo>
                    <a:pt x="4086" y="5182"/>
                    <a:pt x="5298" y="5447"/>
                    <a:pt x="5306" y="5275"/>
                  </a:cubicBezTo>
                  <a:cubicBezTo>
                    <a:pt x="5267" y="5190"/>
                    <a:pt x="4872" y="5199"/>
                    <a:pt x="4807" y="5196"/>
                  </a:cubicBezTo>
                  <a:cubicBezTo>
                    <a:pt x="4550" y="5184"/>
                    <a:pt x="4005" y="5211"/>
                    <a:pt x="4037" y="5145"/>
                  </a:cubicBezTo>
                  <a:cubicBezTo>
                    <a:pt x="4051" y="4992"/>
                    <a:pt x="6892" y="5030"/>
                    <a:pt x="6559" y="5125"/>
                  </a:cubicBezTo>
                  <a:cubicBezTo>
                    <a:pt x="6544" y="5130"/>
                    <a:pt x="6345" y="5163"/>
                    <a:pt x="6320" y="5176"/>
                  </a:cubicBezTo>
                  <a:cubicBezTo>
                    <a:pt x="6165" y="5258"/>
                    <a:pt x="6755" y="5275"/>
                    <a:pt x="6817" y="5280"/>
                  </a:cubicBezTo>
                  <a:cubicBezTo>
                    <a:pt x="6887" y="5287"/>
                    <a:pt x="7064" y="5281"/>
                    <a:pt x="7032" y="5358"/>
                  </a:cubicBezTo>
                  <a:cubicBezTo>
                    <a:pt x="7022" y="5381"/>
                    <a:pt x="6811" y="5355"/>
                    <a:pt x="6820" y="5389"/>
                  </a:cubicBezTo>
                  <a:cubicBezTo>
                    <a:pt x="6827" y="5417"/>
                    <a:pt x="6946" y="5402"/>
                    <a:pt x="6959" y="5422"/>
                  </a:cubicBezTo>
                  <a:cubicBezTo>
                    <a:pt x="7044" y="5556"/>
                    <a:pt x="5914" y="5489"/>
                    <a:pt x="5329" y="5502"/>
                  </a:cubicBezTo>
                  <a:cubicBezTo>
                    <a:pt x="5158" y="5506"/>
                    <a:pt x="4823" y="5524"/>
                    <a:pt x="4648" y="5548"/>
                  </a:cubicBezTo>
                  <a:cubicBezTo>
                    <a:pt x="4352" y="5588"/>
                    <a:pt x="4604" y="5657"/>
                    <a:pt x="5064" y="5700"/>
                  </a:cubicBezTo>
                  <a:cubicBezTo>
                    <a:pt x="5311" y="5722"/>
                    <a:pt x="6577" y="5824"/>
                    <a:pt x="7653" y="5965"/>
                  </a:cubicBezTo>
                  <a:cubicBezTo>
                    <a:pt x="7976" y="6024"/>
                    <a:pt x="8072" y="5865"/>
                    <a:pt x="8000" y="5822"/>
                  </a:cubicBezTo>
                  <a:cubicBezTo>
                    <a:pt x="7959" y="5797"/>
                    <a:pt x="8136" y="5708"/>
                    <a:pt x="7938" y="5623"/>
                  </a:cubicBezTo>
                  <a:cubicBezTo>
                    <a:pt x="7812" y="5570"/>
                    <a:pt x="7915" y="5548"/>
                    <a:pt x="7923" y="5550"/>
                  </a:cubicBezTo>
                  <a:cubicBezTo>
                    <a:pt x="7941" y="5556"/>
                    <a:pt x="8197" y="5617"/>
                    <a:pt x="8102" y="5531"/>
                  </a:cubicBezTo>
                  <a:cubicBezTo>
                    <a:pt x="8041" y="5476"/>
                    <a:pt x="8144" y="5508"/>
                    <a:pt x="8163" y="5507"/>
                  </a:cubicBezTo>
                  <a:cubicBezTo>
                    <a:pt x="8401" y="5488"/>
                    <a:pt x="8346" y="5398"/>
                    <a:pt x="8361" y="5413"/>
                  </a:cubicBezTo>
                  <a:cubicBezTo>
                    <a:pt x="8290" y="5343"/>
                    <a:pt x="8481" y="5293"/>
                    <a:pt x="8437" y="5138"/>
                  </a:cubicBezTo>
                  <a:cubicBezTo>
                    <a:pt x="8424" y="5092"/>
                    <a:pt x="8150" y="5101"/>
                    <a:pt x="8330" y="5064"/>
                  </a:cubicBezTo>
                  <a:cubicBezTo>
                    <a:pt x="8350" y="5059"/>
                    <a:pt x="8601" y="5066"/>
                    <a:pt x="8369" y="4930"/>
                  </a:cubicBezTo>
                  <a:cubicBezTo>
                    <a:pt x="8315" y="4898"/>
                    <a:pt x="8264" y="4897"/>
                    <a:pt x="8187" y="4879"/>
                  </a:cubicBezTo>
                  <a:cubicBezTo>
                    <a:pt x="8015" y="4840"/>
                    <a:pt x="8144" y="4754"/>
                    <a:pt x="8230" y="4768"/>
                  </a:cubicBezTo>
                  <a:cubicBezTo>
                    <a:pt x="8334" y="4786"/>
                    <a:pt x="8439" y="4716"/>
                    <a:pt x="8422" y="4614"/>
                  </a:cubicBezTo>
                  <a:cubicBezTo>
                    <a:pt x="8400" y="4475"/>
                    <a:pt x="8352" y="4279"/>
                    <a:pt x="8494" y="4251"/>
                  </a:cubicBezTo>
                  <a:cubicBezTo>
                    <a:pt x="8580" y="4172"/>
                    <a:pt x="8301" y="4078"/>
                    <a:pt x="8301" y="4078"/>
                  </a:cubicBezTo>
                  <a:cubicBezTo>
                    <a:pt x="8301" y="4078"/>
                    <a:pt x="8004" y="3941"/>
                    <a:pt x="6820" y="3844"/>
                  </a:cubicBezTo>
                  <a:lnTo>
                    <a:pt x="6631" y="3832"/>
                  </a:lnTo>
                  <a:close/>
                  <a:moveTo>
                    <a:pt x="3495" y="3783"/>
                  </a:moveTo>
                  <a:cubicBezTo>
                    <a:pt x="3495" y="1751"/>
                    <a:pt x="3495" y="1751"/>
                    <a:pt x="3495" y="1751"/>
                  </a:cubicBezTo>
                  <a:cubicBezTo>
                    <a:pt x="4896" y="1751"/>
                    <a:pt x="4896" y="1751"/>
                    <a:pt x="4896" y="1751"/>
                  </a:cubicBezTo>
                  <a:cubicBezTo>
                    <a:pt x="4896" y="3783"/>
                    <a:pt x="4896" y="3783"/>
                    <a:pt x="4896" y="3783"/>
                  </a:cubicBezTo>
                  <a:cubicBezTo>
                    <a:pt x="4536" y="3776"/>
                    <a:pt x="3949" y="3779"/>
                    <a:pt x="3495" y="3783"/>
                  </a:cubicBezTo>
                  <a:close/>
                  <a:moveTo>
                    <a:pt x="5081" y="4251"/>
                  </a:moveTo>
                  <a:cubicBezTo>
                    <a:pt x="5081" y="1565"/>
                    <a:pt x="5081" y="1565"/>
                    <a:pt x="5081" y="1565"/>
                  </a:cubicBezTo>
                  <a:cubicBezTo>
                    <a:pt x="3310" y="1565"/>
                    <a:pt x="3310" y="1565"/>
                    <a:pt x="3310" y="1565"/>
                  </a:cubicBezTo>
                  <a:cubicBezTo>
                    <a:pt x="3310" y="4251"/>
                    <a:pt x="3310" y="4251"/>
                    <a:pt x="3310" y="4251"/>
                  </a:cubicBezTo>
                  <a:cubicBezTo>
                    <a:pt x="2135" y="4251"/>
                    <a:pt x="2135" y="4251"/>
                    <a:pt x="2135" y="4251"/>
                  </a:cubicBezTo>
                  <a:cubicBezTo>
                    <a:pt x="1945" y="4251"/>
                    <a:pt x="1945" y="4251"/>
                    <a:pt x="1945" y="4251"/>
                  </a:cubicBezTo>
                  <a:cubicBezTo>
                    <a:pt x="1945" y="187"/>
                    <a:pt x="1945" y="187"/>
                    <a:pt x="1945" y="187"/>
                  </a:cubicBezTo>
                  <a:cubicBezTo>
                    <a:pt x="6446" y="187"/>
                    <a:pt x="6446" y="187"/>
                    <a:pt x="6446" y="187"/>
                  </a:cubicBezTo>
                  <a:cubicBezTo>
                    <a:pt x="6446" y="4251"/>
                    <a:pt x="6446" y="4251"/>
                    <a:pt x="6446" y="4251"/>
                  </a:cubicBezTo>
                  <a:lnTo>
                    <a:pt x="5081" y="42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1" name="Freeform 45"/>
            <p:cNvSpPr>
              <a:spLocks/>
            </p:cNvSpPr>
            <p:nvPr/>
          </p:nvSpPr>
          <p:spPr bwMode="auto">
            <a:xfrm>
              <a:off x="2311400" y="4198938"/>
              <a:ext cx="481013" cy="312738"/>
            </a:xfrm>
            <a:custGeom>
              <a:avLst/>
              <a:gdLst>
                <a:gd name="T0" fmla="*/ 2310 w 2310"/>
                <a:gd name="T1" fmla="*/ 0 h 1505"/>
                <a:gd name="T2" fmla="*/ 1762 w 2310"/>
                <a:gd name="T3" fmla="*/ 1505 h 1505"/>
                <a:gd name="T4" fmla="*/ 1545 w 2310"/>
                <a:gd name="T5" fmla="*/ 1505 h 1505"/>
                <a:gd name="T6" fmla="*/ 1154 w 2310"/>
                <a:gd name="T7" fmla="*/ 437 h 1505"/>
                <a:gd name="T8" fmla="*/ 763 w 2310"/>
                <a:gd name="T9" fmla="*/ 1505 h 1505"/>
                <a:gd name="T10" fmla="*/ 548 w 2310"/>
                <a:gd name="T11" fmla="*/ 1505 h 1505"/>
                <a:gd name="T12" fmla="*/ 0 w 2310"/>
                <a:gd name="T13" fmla="*/ 0 h 1505"/>
                <a:gd name="T14" fmla="*/ 293 w 2310"/>
                <a:gd name="T15" fmla="*/ 0 h 1505"/>
                <a:gd name="T16" fmla="*/ 656 w 2310"/>
                <a:gd name="T17" fmla="*/ 993 h 1505"/>
                <a:gd name="T18" fmla="*/ 1020 w 2310"/>
                <a:gd name="T19" fmla="*/ 0 h 1505"/>
                <a:gd name="T20" fmla="*/ 1290 w 2310"/>
                <a:gd name="T21" fmla="*/ 0 h 1505"/>
                <a:gd name="T22" fmla="*/ 1653 w 2310"/>
                <a:gd name="T23" fmla="*/ 993 h 1505"/>
                <a:gd name="T24" fmla="*/ 2017 w 2310"/>
                <a:gd name="T25" fmla="*/ 0 h 1505"/>
                <a:gd name="T26" fmla="*/ 2310 w 2310"/>
                <a:gd name="T27" fmla="*/ 0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0" h="1505">
                  <a:moveTo>
                    <a:pt x="2310" y="0"/>
                  </a:moveTo>
                  <a:cubicBezTo>
                    <a:pt x="1762" y="1505"/>
                    <a:pt x="1762" y="1505"/>
                    <a:pt x="1762" y="1505"/>
                  </a:cubicBezTo>
                  <a:cubicBezTo>
                    <a:pt x="1545" y="1505"/>
                    <a:pt x="1545" y="1505"/>
                    <a:pt x="1545" y="1505"/>
                  </a:cubicBezTo>
                  <a:cubicBezTo>
                    <a:pt x="1154" y="437"/>
                    <a:pt x="1154" y="437"/>
                    <a:pt x="1154" y="437"/>
                  </a:cubicBezTo>
                  <a:cubicBezTo>
                    <a:pt x="1026" y="788"/>
                    <a:pt x="888" y="1156"/>
                    <a:pt x="763" y="1505"/>
                  </a:cubicBezTo>
                  <a:cubicBezTo>
                    <a:pt x="548" y="1505"/>
                    <a:pt x="548" y="1505"/>
                    <a:pt x="548" y="1505"/>
                  </a:cubicBezTo>
                  <a:cubicBezTo>
                    <a:pt x="0" y="0"/>
                    <a:pt x="0" y="0"/>
                    <a:pt x="0" y="0"/>
                  </a:cubicBezTo>
                  <a:cubicBezTo>
                    <a:pt x="293" y="0"/>
                    <a:pt x="293" y="0"/>
                    <a:pt x="293" y="0"/>
                  </a:cubicBezTo>
                  <a:cubicBezTo>
                    <a:pt x="656" y="993"/>
                    <a:pt x="656" y="993"/>
                    <a:pt x="656" y="993"/>
                  </a:cubicBezTo>
                  <a:cubicBezTo>
                    <a:pt x="1020" y="0"/>
                    <a:pt x="1020" y="0"/>
                    <a:pt x="1020" y="0"/>
                  </a:cubicBezTo>
                  <a:cubicBezTo>
                    <a:pt x="1290" y="0"/>
                    <a:pt x="1290" y="0"/>
                    <a:pt x="1290" y="0"/>
                  </a:cubicBezTo>
                  <a:cubicBezTo>
                    <a:pt x="1653" y="993"/>
                    <a:pt x="1653" y="993"/>
                    <a:pt x="1653" y="993"/>
                  </a:cubicBezTo>
                  <a:cubicBezTo>
                    <a:pt x="2017" y="0"/>
                    <a:pt x="2017" y="0"/>
                    <a:pt x="2017" y="0"/>
                  </a:cubicBezTo>
                  <a:lnTo>
                    <a:pt x="231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2" name="Freeform 46"/>
            <p:cNvSpPr>
              <a:spLocks/>
            </p:cNvSpPr>
            <p:nvPr/>
          </p:nvSpPr>
          <p:spPr bwMode="auto">
            <a:xfrm>
              <a:off x="3384550" y="4198938"/>
              <a:ext cx="312738" cy="312738"/>
            </a:xfrm>
            <a:custGeom>
              <a:avLst/>
              <a:gdLst>
                <a:gd name="T0" fmla="*/ 1505 w 1505"/>
                <a:gd name="T1" fmla="*/ 408 h 1505"/>
                <a:gd name="T2" fmla="*/ 1227 w 1505"/>
                <a:gd name="T3" fmla="*/ 408 h 1505"/>
                <a:gd name="T4" fmla="*/ 1227 w 1505"/>
                <a:gd name="T5" fmla="*/ 291 h 1505"/>
                <a:gd name="T6" fmla="*/ 1213 w 1505"/>
                <a:gd name="T7" fmla="*/ 276 h 1505"/>
                <a:gd name="T8" fmla="*/ 291 w 1505"/>
                <a:gd name="T9" fmla="*/ 276 h 1505"/>
                <a:gd name="T10" fmla="*/ 276 w 1505"/>
                <a:gd name="T11" fmla="*/ 291 h 1505"/>
                <a:gd name="T12" fmla="*/ 276 w 1505"/>
                <a:gd name="T13" fmla="*/ 1215 h 1505"/>
                <a:gd name="T14" fmla="*/ 291 w 1505"/>
                <a:gd name="T15" fmla="*/ 1229 h 1505"/>
                <a:gd name="T16" fmla="*/ 1213 w 1505"/>
                <a:gd name="T17" fmla="*/ 1229 h 1505"/>
                <a:gd name="T18" fmla="*/ 1227 w 1505"/>
                <a:gd name="T19" fmla="*/ 1215 h 1505"/>
                <a:gd name="T20" fmla="*/ 1227 w 1505"/>
                <a:gd name="T21" fmla="*/ 931 h 1505"/>
                <a:gd name="T22" fmla="*/ 887 w 1505"/>
                <a:gd name="T23" fmla="*/ 931 h 1505"/>
                <a:gd name="T24" fmla="*/ 887 w 1505"/>
                <a:gd name="T25" fmla="*/ 655 h 1505"/>
                <a:gd name="T26" fmla="*/ 1505 w 1505"/>
                <a:gd name="T27" fmla="*/ 655 h 1505"/>
                <a:gd name="T28" fmla="*/ 1505 w 1505"/>
                <a:gd name="T29" fmla="*/ 1215 h 1505"/>
                <a:gd name="T30" fmla="*/ 1213 w 1505"/>
                <a:gd name="T31" fmla="*/ 1505 h 1505"/>
                <a:gd name="T32" fmla="*/ 291 w 1505"/>
                <a:gd name="T33" fmla="*/ 1505 h 1505"/>
                <a:gd name="T34" fmla="*/ 0 w 1505"/>
                <a:gd name="T35" fmla="*/ 1215 h 1505"/>
                <a:gd name="T36" fmla="*/ 0 w 1505"/>
                <a:gd name="T37" fmla="*/ 291 h 1505"/>
                <a:gd name="T38" fmla="*/ 291 w 1505"/>
                <a:gd name="T39" fmla="*/ 0 h 1505"/>
                <a:gd name="T40" fmla="*/ 1213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3" y="276"/>
                  </a:cubicBezTo>
                  <a:cubicBezTo>
                    <a:pt x="291" y="276"/>
                    <a:pt x="291" y="276"/>
                    <a:pt x="291" y="276"/>
                  </a:cubicBezTo>
                  <a:cubicBezTo>
                    <a:pt x="283" y="276"/>
                    <a:pt x="276" y="282"/>
                    <a:pt x="276" y="291"/>
                  </a:cubicBezTo>
                  <a:cubicBezTo>
                    <a:pt x="276" y="1215"/>
                    <a:pt x="276" y="1215"/>
                    <a:pt x="276" y="1215"/>
                  </a:cubicBezTo>
                  <a:cubicBezTo>
                    <a:pt x="276" y="1223"/>
                    <a:pt x="283" y="1229"/>
                    <a:pt x="291" y="1229"/>
                  </a:cubicBezTo>
                  <a:cubicBezTo>
                    <a:pt x="1213" y="1229"/>
                    <a:pt x="1213" y="1229"/>
                    <a:pt x="1213" y="1229"/>
                  </a:cubicBezTo>
                  <a:cubicBezTo>
                    <a:pt x="1221" y="1229"/>
                    <a:pt x="1227" y="1223"/>
                    <a:pt x="1227" y="1215"/>
                  </a:cubicBezTo>
                  <a:cubicBezTo>
                    <a:pt x="1227" y="931"/>
                    <a:pt x="1227" y="931"/>
                    <a:pt x="1227" y="931"/>
                  </a:cubicBezTo>
                  <a:cubicBezTo>
                    <a:pt x="887" y="931"/>
                    <a:pt x="887" y="931"/>
                    <a:pt x="887" y="931"/>
                  </a:cubicBezTo>
                  <a:cubicBezTo>
                    <a:pt x="887" y="655"/>
                    <a:pt x="887" y="655"/>
                    <a:pt x="887" y="655"/>
                  </a:cubicBezTo>
                  <a:cubicBezTo>
                    <a:pt x="1505" y="655"/>
                    <a:pt x="1505" y="655"/>
                    <a:pt x="1505" y="655"/>
                  </a:cubicBezTo>
                  <a:cubicBezTo>
                    <a:pt x="1505" y="1215"/>
                    <a:pt x="1505" y="1215"/>
                    <a:pt x="1505" y="1215"/>
                  </a:cubicBezTo>
                  <a:cubicBezTo>
                    <a:pt x="1505" y="1376"/>
                    <a:pt x="1374" y="1505"/>
                    <a:pt x="1213" y="1505"/>
                  </a:cubicBezTo>
                  <a:cubicBezTo>
                    <a:pt x="291" y="1505"/>
                    <a:pt x="291" y="1505"/>
                    <a:pt x="291" y="1505"/>
                  </a:cubicBezTo>
                  <a:cubicBezTo>
                    <a:pt x="130" y="1505"/>
                    <a:pt x="0" y="1376"/>
                    <a:pt x="0" y="1215"/>
                  </a:cubicBezTo>
                  <a:cubicBezTo>
                    <a:pt x="0" y="291"/>
                    <a:pt x="0" y="291"/>
                    <a:pt x="0" y="291"/>
                  </a:cubicBezTo>
                  <a:cubicBezTo>
                    <a:pt x="0" y="130"/>
                    <a:pt x="130" y="0"/>
                    <a:pt x="291" y="0"/>
                  </a:cubicBezTo>
                  <a:cubicBezTo>
                    <a:pt x="1213" y="0"/>
                    <a:pt x="1213" y="0"/>
                    <a:pt x="1213" y="0"/>
                  </a:cubicBezTo>
                  <a:cubicBezTo>
                    <a:pt x="1374" y="0"/>
                    <a:pt x="1505" y="130"/>
                    <a:pt x="1505" y="291"/>
                  </a:cubicBezTo>
                  <a:lnTo>
                    <a:pt x="1505" y="4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3" name="Freeform 47"/>
            <p:cNvSpPr>
              <a:spLocks/>
            </p:cNvSpPr>
            <p:nvPr/>
          </p:nvSpPr>
          <p:spPr bwMode="auto">
            <a:xfrm>
              <a:off x="3881438" y="4198938"/>
              <a:ext cx="287338" cy="312738"/>
            </a:xfrm>
            <a:custGeom>
              <a:avLst/>
              <a:gdLst>
                <a:gd name="T0" fmla="*/ 181 w 181"/>
                <a:gd name="T1" fmla="*/ 37 h 197"/>
                <a:gd name="T2" fmla="*/ 36 w 181"/>
                <a:gd name="T3" fmla="*/ 37 h 197"/>
                <a:gd name="T4" fmla="*/ 36 w 181"/>
                <a:gd name="T5" fmla="*/ 81 h 197"/>
                <a:gd name="T6" fmla="*/ 153 w 181"/>
                <a:gd name="T7" fmla="*/ 81 h 197"/>
                <a:gd name="T8" fmla="*/ 153 w 181"/>
                <a:gd name="T9" fmla="*/ 117 h 197"/>
                <a:gd name="T10" fmla="*/ 36 w 181"/>
                <a:gd name="T11" fmla="*/ 117 h 197"/>
                <a:gd name="T12" fmla="*/ 36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7"/>
                  </a:moveTo>
                  <a:lnTo>
                    <a:pt x="36" y="37"/>
                  </a:lnTo>
                  <a:lnTo>
                    <a:pt x="36" y="81"/>
                  </a:lnTo>
                  <a:lnTo>
                    <a:pt x="153" y="81"/>
                  </a:lnTo>
                  <a:lnTo>
                    <a:pt x="153" y="117"/>
                  </a:lnTo>
                  <a:lnTo>
                    <a:pt x="36" y="117"/>
                  </a:lnTo>
                  <a:lnTo>
                    <a:pt x="36" y="161"/>
                  </a:lnTo>
                  <a:lnTo>
                    <a:pt x="181" y="161"/>
                  </a:lnTo>
                  <a:lnTo>
                    <a:pt x="181" y="197"/>
                  </a:lnTo>
                  <a:lnTo>
                    <a:pt x="0" y="197"/>
                  </a:lnTo>
                  <a:lnTo>
                    <a:pt x="0" y="0"/>
                  </a:lnTo>
                  <a:lnTo>
                    <a:pt x="181" y="0"/>
                  </a:lnTo>
                  <a:lnTo>
                    <a:pt x="181"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4" name="Freeform 48"/>
            <p:cNvSpPr>
              <a:spLocks/>
            </p:cNvSpPr>
            <p:nvPr/>
          </p:nvSpPr>
          <p:spPr bwMode="auto">
            <a:xfrm>
              <a:off x="4341813" y="4198938"/>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3 h 197"/>
                <a:gd name="T10" fmla="*/ 36 w 197"/>
                <a:gd name="T11" fmla="*/ 197 h 197"/>
                <a:gd name="T12" fmla="*/ 0 w 197"/>
                <a:gd name="T13" fmla="*/ 197 h 197"/>
                <a:gd name="T14" fmla="*/ 0 w 197"/>
                <a:gd name="T15" fmla="*/ 0 h 197"/>
                <a:gd name="T16" fmla="*/ 39 w 197"/>
                <a:gd name="T17" fmla="*/ 0 h 197"/>
                <a:gd name="T18" fmla="*/ 161 w 197"/>
                <a:gd name="T19" fmla="*/ 145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3"/>
                  </a:lnTo>
                  <a:lnTo>
                    <a:pt x="36" y="197"/>
                  </a:lnTo>
                  <a:lnTo>
                    <a:pt x="0" y="197"/>
                  </a:lnTo>
                  <a:lnTo>
                    <a:pt x="0" y="0"/>
                  </a:lnTo>
                  <a:lnTo>
                    <a:pt x="39" y="0"/>
                  </a:lnTo>
                  <a:lnTo>
                    <a:pt x="161" y="145"/>
                  </a:lnTo>
                  <a:lnTo>
                    <a:pt x="1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5" name="Rectangle 49"/>
            <p:cNvSpPr>
              <a:spLocks noChangeArrowheads="1"/>
            </p:cNvSpPr>
            <p:nvPr/>
          </p:nvSpPr>
          <p:spPr bwMode="auto">
            <a:xfrm>
              <a:off x="4822825" y="4198938"/>
              <a:ext cx="57150" cy="3127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6" name="Freeform 50"/>
            <p:cNvSpPr>
              <a:spLocks/>
            </p:cNvSpPr>
            <p:nvPr/>
          </p:nvSpPr>
          <p:spPr bwMode="auto">
            <a:xfrm>
              <a:off x="5057775" y="4198938"/>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3 h 197"/>
                <a:gd name="T10" fmla="*/ 36 w 197"/>
                <a:gd name="T11" fmla="*/ 197 h 197"/>
                <a:gd name="T12" fmla="*/ 0 w 197"/>
                <a:gd name="T13" fmla="*/ 197 h 197"/>
                <a:gd name="T14" fmla="*/ 0 w 197"/>
                <a:gd name="T15" fmla="*/ 0 h 197"/>
                <a:gd name="T16" fmla="*/ 39 w 197"/>
                <a:gd name="T17" fmla="*/ 0 h 197"/>
                <a:gd name="T18" fmla="*/ 160 w 197"/>
                <a:gd name="T19" fmla="*/ 145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3"/>
                  </a:lnTo>
                  <a:lnTo>
                    <a:pt x="36" y="197"/>
                  </a:lnTo>
                  <a:lnTo>
                    <a:pt x="0" y="197"/>
                  </a:lnTo>
                  <a:lnTo>
                    <a:pt x="0" y="0"/>
                  </a:lnTo>
                  <a:lnTo>
                    <a:pt x="39" y="0"/>
                  </a:lnTo>
                  <a:lnTo>
                    <a:pt x="160" y="145"/>
                  </a:lnTo>
                  <a:lnTo>
                    <a:pt x="16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7" name="Freeform 51"/>
            <p:cNvSpPr>
              <a:spLocks/>
            </p:cNvSpPr>
            <p:nvPr/>
          </p:nvSpPr>
          <p:spPr bwMode="auto">
            <a:xfrm>
              <a:off x="5540375" y="4198938"/>
              <a:ext cx="312738" cy="312738"/>
            </a:xfrm>
            <a:custGeom>
              <a:avLst/>
              <a:gdLst>
                <a:gd name="T0" fmla="*/ 1505 w 1505"/>
                <a:gd name="T1" fmla="*/ 408 h 1505"/>
                <a:gd name="T2" fmla="*/ 1227 w 1505"/>
                <a:gd name="T3" fmla="*/ 408 h 1505"/>
                <a:gd name="T4" fmla="*/ 1227 w 1505"/>
                <a:gd name="T5" fmla="*/ 291 h 1505"/>
                <a:gd name="T6" fmla="*/ 1212 w 1505"/>
                <a:gd name="T7" fmla="*/ 276 h 1505"/>
                <a:gd name="T8" fmla="*/ 290 w 1505"/>
                <a:gd name="T9" fmla="*/ 276 h 1505"/>
                <a:gd name="T10" fmla="*/ 276 w 1505"/>
                <a:gd name="T11" fmla="*/ 291 h 1505"/>
                <a:gd name="T12" fmla="*/ 276 w 1505"/>
                <a:gd name="T13" fmla="*/ 1215 h 1505"/>
                <a:gd name="T14" fmla="*/ 290 w 1505"/>
                <a:gd name="T15" fmla="*/ 1229 h 1505"/>
                <a:gd name="T16" fmla="*/ 1212 w 1505"/>
                <a:gd name="T17" fmla="*/ 1229 h 1505"/>
                <a:gd name="T18" fmla="*/ 1227 w 1505"/>
                <a:gd name="T19" fmla="*/ 1215 h 1505"/>
                <a:gd name="T20" fmla="*/ 1227 w 1505"/>
                <a:gd name="T21" fmla="*/ 931 h 1505"/>
                <a:gd name="T22" fmla="*/ 886 w 1505"/>
                <a:gd name="T23" fmla="*/ 931 h 1505"/>
                <a:gd name="T24" fmla="*/ 886 w 1505"/>
                <a:gd name="T25" fmla="*/ 655 h 1505"/>
                <a:gd name="T26" fmla="*/ 1505 w 1505"/>
                <a:gd name="T27" fmla="*/ 655 h 1505"/>
                <a:gd name="T28" fmla="*/ 1505 w 1505"/>
                <a:gd name="T29" fmla="*/ 1215 h 1505"/>
                <a:gd name="T30" fmla="*/ 1212 w 1505"/>
                <a:gd name="T31" fmla="*/ 1505 h 1505"/>
                <a:gd name="T32" fmla="*/ 290 w 1505"/>
                <a:gd name="T33" fmla="*/ 1505 h 1505"/>
                <a:gd name="T34" fmla="*/ 0 w 1505"/>
                <a:gd name="T35" fmla="*/ 1215 h 1505"/>
                <a:gd name="T36" fmla="*/ 0 w 1505"/>
                <a:gd name="T37" fmla="*/ 291 h 1505"/>
                <a:gd name="T38" fmla="*/ 290 w 1505"/>
                <a:gd name="T39" fmla="*/ 0 h 1505"/>
                <a:gd name="T40" fmla="*/ 1212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2" y="276"/>
                  </a:cubicBezTo>
                  <a:cubicBezTo>
                    <a:pt x="290" y="276"/>
                    <a:pt x="290" y="276"/>
                    <a:pt x="290" y="276"/>
                  </a:cubicBezTo>
                  <a:cubicBezTo>
                    <a:pt x="282" y="276"/>
                    <a:pt x="276" y="282"/>
                    <a:pt x="276" y="291"/>
                  </a:cubicBezTo>
                  <a:cubicBezTo>
                    <a:pt x="276" y="1215"/>
                    <a:pt x="276" y="1215"/>
                    <a:pt x="276" y="1215"/>
                  </a:cubicBezTo>
                  <a:cubicBezTo>
                    <a:pt x="276" y="1223"/>
                    <a:pt x="282" y="1229"/>
                    <a:pt x="290" y="1229"/>
                  </a:cubicBezTo>
                  <a:cubicBezTo>
                    <a:pt x="1212" y="1229"/>
                    <a:pt x="1212" y="1229"/>
                    <a:pt x="1212" y="1229"/>
                  </a:cubicBezTo>
                  <a:cubicBezTo>
                    <a:pt x="1221" y="1229"/>
                    <a:pt x="1227" y="1223"/>
                    <a:pt x="1227" y="1215"/>
                  </a:cubicBezTo>
                  <a:cubicBezTo>
                    <a:pt x="1227" y="931"/>
                    <a:pt x="1227" y="931"/>
                    <a:pt x="1227" y="931"/>
                  </a:cubicBezTo>
                  <a:cubicBezTo>
                    <a:pt x="886" y="931"/>
                    <a:pt x="886" y="931"/>
                    <a:pt x="886" y="931"/>
                  </a:cubicBezTo>
                  <a:cubicBezTo>
                    <a:pt x="886" y="655"/>
                    <a:pt x="886" y="655"/>
                    <a:pt x="886" y="655"/>
                  </a:cubicBezTo>
                  <a:cubicBezTo>
                    <a:pt x="1505" y="655"/>
                    <a:pt x="1505" y="655"/>
                    <a:pt x="1505" y="655"/>
                  </a:cubicBezTo>
                  <a:cubicBezTo>
                    <a:pt x="1505" y="1215"/>
                    <a:pt x="1505" y="1215"/>
                    <a:pt x="1505" y="1215"/>
                  </a:cubicBezTo>
                  <a:cubicBezTo>
                    <a:pt x="1505" y="1376"/>
                    <a:pt x="1373" y="1505"/>
                    <a:pt x="1212" y="1505"/>
                  </a:cubicBezTo>
                  <a:cubicBezTo>
                    <a:pt x="290" y="1505"/>
                    <a:pt x="290" y="1505"/>
                    <a:pt x="290" y="1505"/>
                  </a:cubicBezTo>
                  <a:cubicBezTo>
                    <a:pt x="130" y="1505"/>
                    <a:pt x="0" y="1376"/>
                    <a:pt x="0" y="1215"/>
                  </a:cubicBezTo>
                  <a:cubicBezTo>
                    <a:pt x="0" y="291"/>
                    <a:pt x="0" y="291"/>
                    <a:pt x="0" y="291"/>
                  </a:cubicBezTo>
                  <a:cubicBezTo>
                    <a:pt x="0" y="130"/>
                    <a:pt x="130" y="0"/>
                    <a:pt x="290" y="0"/>
                  </a:cubicBezTo>
                  <a:cubicBezTo>
                    <a:pt x="1212" y="0"/>
                    <a:pt x="1212" y="0"/>
                    <a:pt x="1212" y="0"/>
                  </a:cubicBezTo>
                  <a:cubicBezTo>
                    <a:pt x="1373" y="0"/>
                    <a:pt x="1505" y="130"/>
                    <a:pt x="1505" y="291"/>
                  </a:cubicBezTo>
                  <a:lnTo>
                    <a:pt x="1505" y="4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8" name="Freeform 52"/>
            <p:cNvSpPr>
              <a:spLocks/>
            </p:cNvSpPr>
            <p:nvPr/>
          </p:nvSpPr>
          <p:spPr bwMode="auto">
            <a:xfrm>
              <a:off x="6030913" y="4198938"/>
              <a:ext cx="288925" cy="312738"/>
            </a:xfrm>
            <a:custGeom>
              <a:avLst/>
              <a:gdLst>
                <a:gd name="T0" fmla="*/ 182 w 182"/>
                <a:gd name="T1" fmla="*/ 37 h 197"/>
                <a:gd name="T2" fmla="*/ 37 w 182"/>
                <a:gd name="T3" fmla="*/ 37 h 197"/>
                <a:gd name="T4" fmla="*/ 37 w 182"/>
                <a:gd name="T5" fmla="*/ 81 h 197"/>
                <a:gd name="T6" fmla="*/ 153 w 182"/>
                <a:gd name="T7" fmla="*/ 81 h 197"/>
                <a:gd name="T8" fmla="*/ 153 w 182"/>
                <a:gd name="T9" fmla="*/ 117 h 197"/>
                <a:gd name="T10" fmla="*/ 37 w 182"/>
                <a:gd name="T11" fmla="*/ 117 h 197"/>
                <a:gd name="T12" fmla="*/ 37 w 182"/>
                <a:gd name="T13" fmla="*/ 161 h 197"/>
                <a:gd name="T14" fmla="*/ 182 w 182"/>
                <a:gd name="T15" fmla="*/ 161 h 197"/>
                <a:gd name="T16" fmla="*/ 182 w 182"/>
                <a:gd name="T17" fmla="*/ 197 h 197"/>
                <a:gd name="T18" fmla="*/ 0 w 182"/>
                <a:gd name="T19" fmla="*/ 197 h 197"/>
                <a:gd name="T20" fmla="*/ 0 w 182"/>
                <a:gd name="T21" fmla="*/ 0 h 197"/>
                <a:gd name="T22" fmla="*/ 182 w 182"/>
                <a:gd name="T23" fmla="*/ 0 h 197"/>
                <a:gd name="T24" fmla="*/ 182 w 182"/>
                <a:gd name="T25" fmla="*/ 3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2" h="197">
                  <a:moveTo>
                    <a:pt x="182" y="37"/>
                  </a:moveTo>
                  <a:lnTo>
                    <a:pt x="37" y="37"/>
                  </a:lnTo>
                  <a:lnTo>
                    <a:pt x="37" y="81"/>
                  </a:lnTo>
                  <a:lnTo>
                    <a:pt x="153" y="81"/>
                  </a:lnTo>
                  <a:lnTo>
                    <a:pt x="153" y="117"/>
                  </a:lnTo>
                  <a:lnTo>
                    <a:pt x="37" y="117"/>
                  </a:lnTo>
                  <a:lnTo>
                    <a:pt x="37" y="161"/>
                  </a:lnTo>
                  <a:lnTo>
                    <a:pt x="182" y="161"/>
                  </a:lnTo>
                  <a:lnTo>
                    <a:pt x="182" y="197"/>
                  </a:lnTo>
                  <a:lnTo>
                    <a:pt x="0" y="197"/>
                  </a:lnTo>
                  <a:lnTo>
                    <a:pt x="0" y="0"/>
                  </a:lnTo>
                  <a:lnTo>
                    <a:pt x="182" y="0"/>
                  </a:lnTo>
                  <a:lnTo>
                    <a:pt x="182"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9" name="Freeform 53"/>
            <p:cNvSpPr>
              <a:spLocks/>
            </p:cNvSpPr>
            <p:nvPr/>
          </p:nvSpPr>
          <p:spPr bwMode="auto">
            <a:xfrm>
              <a:off x="6486525" y="4198938"/>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3 h 197"/>
                <a:gd name="T10" fmla="*/ 36 w 197"/>
                <a:gd name="T11" fmla="*/ 197 h 197"/>
                <a:gd name="T12" fmla="*/ 0 w 197"/>
                <a:gd name="T13" fmla="*/ 197 h 197"/>
                <a:gd name="T14" fmla="*/ 0 w 197"/>
                <a:gd name="T15" fmla="*/ 0 h 197"/>
                <a:gd name="T16" fmla="*/ 40 w 197"/>
                <a:gd name="T17" fmla="*/ 0 h 197"/>
                <a:gd name="T18" fmla="*/ 161 w 197"/>
                <a:gd name="T19" fmla="*/ 145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3"/>
                  </a:lnTo>
                  <a:lnTo>
                    <a:pt x="36" y="197"/>
                  </a:lnTo>
                  <a:lnTo>
                    <a:pt x="0" y="197"/>
                  </a:lnTo>
                  <a:lnTo>
                    <a:pt x="0" y="0"/>
                  </a:lnTo>
                  <a:lnTo>
                    <a:pt x="40" y="0"/>
                  </a:lnTo>
                  <a:lnTo>
                    <a:pt x="161" y="145"/>
                  </a:lnTo>
                  <a:lnTo>
                    <a:pt x="1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0" name="Freeform 54"/>
            <p:cNvSpPr>
              <a:spLocks noEditPoints="1"/>
            </p:cNvSpPr>
            <p:nvPr/>
          </p:nvSpPr>
          <p:spPr bwMode="auto">
            <a:xfrm>
              <a:off x="2865438" y="4198938"/>
              <a:ext cx="396875" cy="312738"/>
            </a:xfrm>
            <a:custGeom>
              <a:avLst/>
              <a:gdLst>
                <a:gd name="T0" fmla="*/ 1471 w 1908"/>
                <a:gd name="T1" fmla="*/ 291 h 1505"/>
                <a:gd name="T2" fmla="*/ 1181 w 1908"/>
                <a:gd name="T3" fmla="*/ 0 h 1505"/>
                <a:gd name="T4" fmla="*/ 727 w 1908"/>
                <a:gd name="T5" fmla="*/ 0 h 1505"/>
                <a:gd name="T6" fmla="*/ 437 w 1908"/>
                <a:gd name="T7" fmla="*/ 291 h 1505"/>
                <a:gd name="T8" fmla="*/ 0 w 1908"/>
                <a:gd name="T9" fmla="*/ 1505 h 1505"/>
                <a:gd name="T10" fmla="*/ 286 w 1908"/>
                <a:gd name="T11" fmla="*/ 1505 h 1505"/>
                <a:gd name="T12" fmla="*/ 468 w 1908"/>
                <a:gd name="T13" fmla="*/ 999 h 1505"/>
                <a:gd name="T14" fmla="*/ 1443 w 1908"/>
                <a:gd name="T15" fmla="*/ 999 h 1505"/>
                <a:gd name="T16" fmla="*/ 1628 w 1908"/>
                <a:gd name="T17" fmla="*/ 1505 h 1505"/>
                <a:gd name="T18" fmla="*/ 1908 w 1908"/>
                <a:gd name="T19" fmla="*/ 1505 h 1505"/>
                <a:gd name="T20" fmla="*/ 1471 w 1908"/>
                <a:gd name="T21" fmla="*/ 291 h 1505"/>
                <a:gd name="T22" fmla="*/ 562 w 1908"/>
                <a:gd name="T23" fmla="*/ 724 h 1505"/>
                <a:gd name="T24" fmla="*/ 712 w 1908"/>
                <a:gd name="T25" fmla="*/ 291 h 1505"/>
                <a:gd name="T26" fmla="*/ 727 w 1908"/>
                <a:gd name="T27" fmla="*/ 276 h 1505"/>
                <a:gd name="T28" fmla="*/ 1184 w 1908"/>
                <a:gd name="T29" fmla="*/ 276 h 1505"/>
                <a:gd name="T30" fmla="*/ 1199 w 1908"/>
                <a:gd name="T31" fmla="*/ 291 h 1505"/>
                <a:gd name="T32" fmla="*/ 1350 w 1908"/>
                <a:gd name="T33" fmla="*/ 724 h 1505"/>
                <a:gd name="T34" fmla="*/ 562 w 1908"/>
                <a:gd name="T35" fmla="*/ 724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08" h="1505">
                  <a:moveTo>
                    <a:pt x="1471" y="291"/>
                  </a:moveTo>
                  <a:cubicBezTo>
                    <a:pt x="1411" y="113"/>
                    <a:pt x="1342" y="0"/>
                    <a:pt x="1181" y="0"/>
                  </a:cubicBezTo>
                  <a:cubicBezTo>
                    <a:pt x="727" y="0"/>
                    <a:pt x="727" y="0"/>
                    <a:pt x="727" y="0"/>
                  </a:cubicBezTo>
                  <a:cubicBezTo>
                    <a:pt x="566" y="0"/>
                    <a:pt x="497" y="113"/>
                    <a:pt x="437" y="291"/>
                  </a:cubicBezTo>
                  <a:cubicBezTo>
                    <a:pt x="0" y="1505"/>
                    <a:pt x="0" y="1505"/>
                    <a:pt x="0" y="1505"/>
                  </a:cubicBezTo>
                  <a:cubicBezTo>
                    <a:pt x="286" y="1505"/>
                    <a:pt x="286" y="1505"/>
                    <a:pt x="286" y="1505"/>
                  </a:cubicBezTo>
                  <a:cubicBezTo>
                    <a:pt x="468" y="999"/>
                    <a:pt x="468" y="999"/>
                    <a:pt x="468" y="999"/>
                  </a:cubicBezTo>
                  <a:cubicBezTo>
                    <a:pt x="1443" y="999"/>
                    <a:pt x="1443" y="999"/>
                    <a:pt x="1443" y="999"/>
                  </a:cubicBezTo>
                  <a:cubicBezTo>
                    <a:pt x="1628" y="1505"/>
                    <a:pt x="1628" y="1505"/>
                    <a:pt x="1628" y="1505"/>
                  </a:cubicBezTo>
                  <a:cubicBezTo>
                    <a:pt x="1908" y="1505"/>
                    <a:pt x="1908" y="1505"/>
                    <a:pt x="1908" y="1505"/>
                  </a:cubicBezTo>
                  <a:lnTo>
                    <a:pt x="1471" y="291"/>
                  </a:lnTo>
                  <a:close/>
                  <a:moveTo>
                    <a:pt x="562" y="724"/>
                  </a:moveTo>
                  <a:cubicBezTo>
                    <a:pt x="712" y="291"/>
                    <a:pt x="712" y="291"/>
                    <a:pt x="712" y="291"/>
                  </a:cubicBezTo>
                  <a:cubicBezTo>
                    <a:pt x="716" y="281"/>
                    <a:pt x="719" y="276"/>
                    <a:pt x="727" y="276"/>
                  </a:cubicBezTo>
                  <a:cubicBezTo>
                    <a:pt x="1184" y="276"/>
                    <a:pt x="1184" y="276"/>
                    <a:pt x="1184" y="276"/>
                  </a:cubicBezTo>
                  <a:cubicBezTo>
                    <a:pt x="1193" y="276"/>
                    <a:pt x="1194" y="280"/>
                    <a:pt x="1199" y="291"/>
                  </a:cubicBezTo>
                  <a:cubicBezTo>
                    <a:pt x="1350" y="724"/>
                    <a:pt x="1350" y="724"/>
                    <a:pt x="1350" y="724"/>
                  </a:cubicBezTo>
                  <a:lnTo>
                    <a:pt x="562" y="7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1" name="Freeform 55"/>
            <p:cNvSpPr>
              <a:spLocks/>
            </p:cNvSpPr>
            <p:nvPr/>
          </p:nvSpPr>
          <p:spPr bwMode="auto">
            <a:xfrm>
              <a:off x="2333625" y="4759325"/>
              <a:ext cx="185738" cy="184150"/>
            </a:xfrm>
            <a:custGeom>
              <a:avLst/>
              <a:gdLst>
                <a:gd name="T0" fmla="*/ 757 w 890"/>
                <a:gd name="T1" fmla="*/ 0 h 890"/>
                <a:gd name="T2" fmla="*/ 890 w 890"/>
                <a:gd name="T3" fmla="*/ 0 h 890"/>
                <a:gd name="T4" fmla="*/ 890 w 890"/>
                <a:gd name="T5" fmla="*/ 729 h 890"/>
                <a:gd name="T6" fmla="*/ 730 w 890"/>
                <a:gd name="T7" fmla="*/ 890 h 890"/>
                <a:gd name="T8" fmla="*/ 161 w 890"/>
                <a:gd name="T9" fmla="*/ 890 h 890"/>
                <a:gd name="T10" fmla="*/ 0 w 890"/>
                <a:gd name="T11" fmla="*/ 729 h 890"/>
                <a:gd name="T12" fmla="*/ 0 w 890"/>
                <a:gd name="T13" fmla="*/ 0 h 890"/>
                <a:gd name="T14" fmla="*/ 133 w 890"/>
                <a:gd name="T15" fmla="*/ 0 h 890"/>
                <a:gd name="T16" fmla="*/ 133 w 890"/>
                <a:gd name="T17" fmla="*/ 729 h 890"/>
                <a:gd name="T18" fmla="*/ 161 w 890"/>
                <a:gd name="T19" fmla="*/ 756 h 890"/>
                <a:gd name="T20" fmla="*/ 730 w 890"/>
                <a:gd name="T21" fmla="*/ 756 h 890"/>
                <a:gd name="T22" fmla="*/ 757 w 890"/>
                <a:gd name="T23" fmla="*/ 729 h 890"/>
                <a:gd name="T24" fmla="*/ 757 w 890"/>
                <a:gd name="T25" fmla="*/ 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0" h="890">
                  <a:moveTo>
                    <a:pt x="757" y="0"/>
                  </a:moveTo>
                  <a:cubicBezTo>
                    <a:pt x="890" y="0"/>
                    <a:pt x="890" y="0"/>
                    <a:pt x="890" y="0"/>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0"/>
                    <a:pt x="0" y="0"/>
                    <a:pt x="0" y="0"/>
                  </a:cubicBezTo>
                  <a:cubicBezTo>
                    <a:pt x="133" y="0"/>
                    <a:pt x="133" y="0"/>
                    <a:pt x="133" y="0"/>
                  </a:cubicBezTo>
                  <a:cubicBezTo>
                    <a:pt x="133" y="729"/>
                    <a:pt x="133" y="729"/>
                    <a:pt x="133" y="729"/>
                  </a:cubicBezTo>
                  <a:cubicBezTo>
                    <a:pt x="133" y="744"/>
                    <a:pt x="146" y="756"/>
                    <a:pt x="161" y="756"/>
                  </a:cubicBezTo>
                  <a:cubicBezTo>
                    <a:pt x="730" y="756"/>
                    <a:pt x="730" y="756"/>
                    <a:pt x="730" y="756"/>
                  </a:cubicBezTo>
                  <a:cubicBezTo>
                    <a:pt x="744" y="756"/>
                    <a:pt x="757" y="744"/>
                    <a:pt x="757" y="729"/>
                  </a:cubicBezTo>
                  <a:lnTo>
                    <a:pt x="75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2" name="Freeform 56"/>
            <p:cNvSpPr>
              <a:spLocks/>
            </p:cNvSpPr>
            <p:nvPr/>
          </p:nvSpPr>
          <p:spPr bwMode="auto">
            <a:xfrm>
              <a:off x="2587625" y="4759325"/>
              <a:ext cx="184150" cy="184150"/>
            </a:xfrm>
            <a:custGeom>
              <a:avLst/>
              <a:gdLst>
                <a:gd name="T0" fmla="*/ 99 w 116"/>
                <a:gd name="T1" fmla="*/ 0 h 116"/>
                <a:gd name="T2" fmla="*/ 116 w 116"/>
                <a:gd name="T3" fmla="*/ 0 h 116"/>
                <a:gd name="T4" fmla="*/ 116 w 116"/>
                <a:gd name="T5" fmla="*/ 116 h 116"/>
                <a:gd name="T6" fmla="*/ 96 w 116"/>
                <a:gd name="T7" fmla="*/ 116 h 116"/>
                <a:gd name="T8" fmla="*/ 17 w 116"/>
                <a:gd name="T9" fmla="*/ 23 h 116"/>
                <a:gd name="T10" fmla="*/ 17 w 116"/>
                <a:gd name="T11" fmla="*/ 116 h 116"/>
                <a:gd name="T12" fmla="*/ 0 w 116"/>
                <a:gd name="T13" fmla="*/ 116 h 116"/>
                <a:gd name="T14" fmla="*/ 0 w 116"/>
                <a:gd name="T15" fmla="*/ 0 h 116"/>
                <a:gd name="T16" fmla="*/ 20 w 116"/>
                <a:gd name="T17" fmla="*/ 0 h 116"/>
                <a:gd name="T18" fmla="*/ 99 w 116"/>
                <a:gd name="T19" fmla="*/ 93 h 116"/>
                <a:gd name="T20" fmla="*/ 99 w 116"/>
                <a:gd name="T21"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16">
                  <a:moveTo>
                    <a:pt x="99" y="0"/>
                  </a:moveTo>
                  <a:lnTo>
                    <a:pt x="116" y="0"/>
                  </a:lnTo>
                  <a:lnTo>
                    <a:pt x="116" y="116"/>
                  </a:lnTo>
                  <a:lnTo>
                    <a:pt x="96" y="116"/>
                  </a:lnTo>
                  <a:lnTo>
                    <a:pt x="17" y="23"/>
                  </a:lnTo>
                  <a:lnTo>
                    <a:pt x="17" y="116"/>
                  </a:lnTo>
                  <a:lnTo>
                    <a:pt x="0" y="116"/>
                  </a:lnTo>
                  <a:lnTo>
                    <a:pt x="0" y="0"/>
                  </a:lnTo>
                  <a:lnTo>
                    <a:pt x="20" y="0"/>
                  </a:lnTo>
                  <a:lnTo>
                    <a:pt x="99" y="93"/>
                  </a:lnTo>
                  <a:lnTo>
                    <a:pt x="9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3" name="Rectangle 57"/>
            <p:cNvSpPr>
              <a:spLocks noChangeArrowheads="1"/>
            </p:cNvSpPr>
            <p:nvPr/>
          </p:nvSpPr>
          <p:spPr bwMode="auto">
            <a:xfrm>
              <a:off x="2841625" y="4759325"/>
              <a:ext cx="28575" cy="184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4" name="Freeform 58"/>
            <p:cNvSpPr>
              <a:spLocks/>
            </p:cNvSpPr>
            <p:nvPr/>
          </p:nvSpPr>
          <p:spPr bwMode="auto">
            <a:xfrm>
              <a:off x="2900363" y="4759325"/>
              <a:ext cx="241300" cy="184150"/>
            </a:xfrm>
            <a:custGeom>
              <a:avLst/>
              <a:gdLst>
                <a:gd name="T0" fmla="*/ 132 w 152"/>
                <a:gd name="T1" fmla="*/ 0 h 116"/>
                <a:gd name="T2" fmla="*/ 152 w 152"/>
                <a:gd name="T3" fmla="*/ 0 h 116"/>
                <a:gd name="T4" fmla="*/ 85 w 152"/>
                <a:gd name="T5" fmla="*/ 116 h 116"/>
                <a:gd name="T6" fmla="*/ 68 w 152"/>
                <a:gd name="T7" fmla="*/ 116 h 116"/>
                <a:gd name="T8" fmla="*/ 0 w 152"/>
                <a:gd name="T9" fmla="*/ 0 h 116"/>
                <a:gd name="T10" fmla="*/ 20 w 152"/>
                <a:gd name="T11" fmla="*/ 0 h 116"/>
                <a:gd name="T12" fmla="*/ 76 w 152"/>
                <a:gd name="T13" fmla="*/ 97 h 116"/>
                <a:gd name="T14" fmla="*/ 132 w 152"/>
                <a:gd name="T15" fmla="*/ 0 h 1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16">
                  <a:moveTo>
                    <a:pt x="132" y="0"/>
                  </a:moveTo>
                  <a:lnTo>
                    <a:pt x="152" y="0"/>
                  </a:lnTo>
                  <a:lnTo>
                    <a:pt x="85" y="116"/>
                  </a:lnTo>
                  <a:lnTo>
                    <a:pt x="68" y="116"/>
                  </a:lnTo>
                  <a:lnTo>
                    <a:pt x="0" y="0"/>
                  </a:lnTo>
                  <a:lnTo>
                    <a:pt x="20" y="0"/>
                  </a:lnTo>
                  <a:lnTo>
                    <a:pt x="76" y="97"/>
                  </a:lnTo>
                  <a:lnTo>
                    <a:pt x="13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5" name="Freeform 59"/>
            <p:cNvSpPr>
              <a:spLocks/>
            </p:cNvSpPr>
            <p:nvPr/>
          </p:nvSpPr>
          <p:spPr bwMode="auto">
            <a:xfrm>
              <a:off x="3167063"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6" name="Freeform 60"/>
            <p:cNvSpPr>
              <a:spLocks noEditPoints="1"/>
            </p:cNvSpPr>
            <p:nvPr/>
          </p:nvSpPr>
          <p:spPr bwMode="auto">
            <a:xfrm>
              <a:off x="3403600" y="4759325"/>
              <a:ext cx="185738" cy="184150"/>
            </a:xfrm>
            <a:custGeom>
              <a:avLst/>
              <a:gdLst>
                <a:gd name="T0" fmla="*/ 890 w 890"/>
                <a:gd name="T1" fmla="*/ 410 h 889"/>
                <a:gd name="T2" fmla="*/ 729 w 890"/>
                <a:gd name="T3" fmla="*/ 571 h 889"/>
                <a:gd name="T4" fmla="*/ 639 w 890"/>
                <a:gd name="T5" fmla="*/ 571 h 889"/>
                <a:gd name="T6" fmla="*/ 890 w 890"/>
                <a:gd name="T7" fmla="*/ 870 h 889"/>
                <a:gd name="T8" fmla="*/ 890 w 890"/>
                <a:gd name="T9" fmla="*/ 889 h 889"/>
                <a:gd name="T10" fmla="*/ 732 w 890"/>
                <a:gd name="T11" fmla="*/ 889 h 889"/>
                <a:gd name="T12" fmla="*/ 465 w 890"/>
                <a:gd name="T13" fmla="*/ 571 h 889"/>
                <a:gd name="T14" fmla="*/ 161 w 890"/>
                <a:gd name="T15" fmla="*/ 571 h 889"/>
                <a:gd name="T16" fmla="*/ 133 w 890"/>
                <a:gd name="T17" fmla="*/ 569 h 889"/>
                <a:gd name="T18" fmla="*/ 133 w 890"/>
                <a:gd name="T19" fmla="*/ 889 h 889"/>
                <a:gd name="T20" fmla="*/ 0 w 890"/>
                <a:gd name="T21" fmla="*/ 889 h 889"/>
                <a:gd name="T22" fmla="*/ 0 w 890"/>
                <a:gd name="T23" fmla="*/ 0 h 889"/>
                <a:gd name="T24" fmla="*/ 729 w 890"/>
                <a:gd name="T25" fmla="*/ 0 h 889"/>
                <a:gd name="T26" fmla="*/ 890 w 890"/>
                <a:gd name="T27" fmla="*/ 161 h 889"/>
                <a:gd name="T28" fmla="*/ 890 w 890"/>
                <a:gd name="T29" fmla="*/ 410 h 889"/>
                <a:gd name="T30" fmla="*/ 133 w 890"/>
                <a:gd name="T31" fmla="*/ 133 h 889"/>
                <a:gd name="T32" fmla="*/ 133 w 890"/>
                <a:gd name="T33" fmla="*/ 437 h 889"/>
                <a:gd name="T34" fmla="*/ 729 w 890"/>
                <a:gd name="T35" fmla="*/ 438 h 889"/>
                <a:gd name="T36" fmla="*/ 757 w 890"/>
                <a:gd name="T37" fmla="*/ 410 h 889"/>
                <a:gd name="T38" fmla="*/ 757 w 890"/>
                <a:gd name="T39" fmla="*/ 161 h 889"/>
                <a:gd name="T40" fmla="*/ 729 w 890"/>
                <a:gd name="T41" fmla="*/ 133 h 889"/>
                <a:gd name="T42" fmla="*/ 133 w 890"/>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0" h="889">
                  <a:moveTo>
                    <a:pt x="890" y="410"/>
                  </a:moveTo>
                  <a:cubicBezTo>
                    <a:pt x="890" y="498"/>
                    <a:pt x="819" y="571"/>
                    <a:pt x="729" y="571"/>
                  </a:cubicBezTo>
                  <a:cubicBezTo>
                    <a:pt x="639" y="571"/>
                    <a:pt x="639" y="571"/>
                    <a:pt x="639" y="571"/>
                  </a:cubicBezTo>
                  <a:cubicBezTo>
                    <a:pt x="890" y="870"/>
                    <a:pt x="890" y="870"/>
                    <a:pt x="890" y="870"/>
                  </a:cubicBezTo>
                  <a:cubicBezTo>
                    <a:pt x="890" y="889"/>
                    <a:pt x="890" y="889"/>
                    <a:pt x="890" y="889"/>
                  </a:cubicBezTo>
                  <a:cubicBezTo>
                    <a:pt x="732" y="889"/>
                    <a:pt x="732" y="889"/>
                    <a:pt x="732" y="889"/>
                  </a:cubicBezTo>
                  <a:cubicBezTo>
                    <a:pt x="465" y="571"/>
                    <a:pt x="465" y="571"/>
                    <a:pt x="465" y="571"/>
                  </a:cubicBezTo>
                  <a:cubicBezTo>
                    <a:pt x="161" y="571"/>
                    <a:pt x="161" y="571"/>
                    <a:pt x="161" y="571"/>
                  </a:cubicBezTo>
                  <a:cubicBezTo>
                    <a:pt x="151" y="571"/>
                    <a:pt x="142" y="570"/>
                    <a:pt x="133" y="569"/>
                  </a:cubicBezTo>
                  <a:cubicBezTo>
                    <a:pt x="133" y="889"/>
                    <a:pt x="133" y="889"/>
                    <a:pt x="133" y="889"/>
                  </a:cubicBezTo>
                  <a:cubicBezTo>
                    <a:pt x="0" y="889"/>
                    <a:pt x="0" y="889"/>
                    <a:pt x="0" y="889"/>
                  </a:cubicBezTo>
                  <a:cubicBezTo>
                    <a:pt x="0" y="0"/>
                    <a:pt x="0" y="0"/>
                    <a:pt x="0" y="0"/>
                  </a:cubicBezTo>
                  <a:cubicBezTo>
                    <a:pt x="729" y="0"/>
                    <a:pt x="729" y="0"/>
                    <a:pt x="729" y="0"/>
                  </a:cubicBezTo>
                  <a:cubicBezTo>
                    <a:pt x="819" y="0"/>
                    <a:pt x="890" y="73"/>
                    <a:pt x="890" y="161"/>
                  </a:cubicBezTo>
                  <a:lnTo>
                    <a:pt x="890" y="410"/>
                  </a:lnTo>
                  <a:close/>
                  <a:moveTo>
                    <a:pt x="133" y="133"/>
                  </a:moveTo>
                  <a:cubicBezTo>
                    <a:pt x="133" y="437"/>
                    <a:pt x="133" y="437"/>
                    <a:pt x="133" y="437"/>
                  </a:cubicBezTo>
                  <a:cubicBezTo>
                    <a:pt x="729" y="438"/>
                    <a:pt x="729" y="438"/>
                    <a:pt x="729" y="438"/>
                  </a:cubicBezTo>
                  <a:cubicBezTo>
                    <a:pt x="744" y="438"/>
                    <a:pt x="757" y="425"/>
                    <a:pt x="757" y="410"/>
                  </a:cubicBezTo>
                  <a:cubicBezTo>
                    <a:pt x="757" y="161"/>
                    <a:pt x="757" y="161"/>
                    <a:pt x="757" y="161"/>
                  </a:cubicBezTo>
                  <a:cubicBezTo>
                    <a:pt x="757" y="146"/>
                    <a:pt x="744" y="133"/>
                    <a:pt x="729" y="133"/>
                  </a:cubicBezTo>
                  <a:lnTo>
                    <a:pt x="133"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7" name="Freeform 61"/>
            <p:cNvSpPr>
              <a:spLocks noEditPoints="1"/>
            </p:cNvSpPr>
            <p:nvPr/>
          </p:nvSpPr>
          <p:spPr bwMode="auto">
            <a:xfrm>
              <a:off x="4913313" y="4759325"/>
              <a:ext cx="184150"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1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1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2"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1"/>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1"/>
                    <a:pt x="757" y="161"/>
                    <a:pt x="757" y="161"/>
                  </a:cubicBezTo>
                  <a:cubicBezTo>
                    <a:pt x="757" y="146"/>
                    <a:pt x="745" y="133"/>
                    <a:pt x="730" y="133"/>
                  </a:cubicBezTo>
                  <a:lnTo>
                    <a:pt x="13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8" name="Freeform 62"/>
            <p:cNvSpPr>
              <a:spLocks noEditPoints="1"/>
            </p:cNvSpPr>
            <p:nvPr/>
          </p:nvSpPr>
          <p:spPr bwMode="auto">
            <a:xfrm>
              <a:off x="6122988" y="4759325"/>
              <a:ext cx="185738"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1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1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3"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1"/>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1"/>
                    <a:pt x="757" y="161"/>
                    <a:pt x="757" y="161"/>
                  </a:cubicBezTo>
                  <a:cubicBezTo>
                    <a:pt x="757" y="146"/>
                    <a:pt x="745" y="133"/>
                    <a:pt x="730" y="133"/>
                  </a:cubicBezTo>
                  <a:lnTo>
                    <a:pt x="13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9" name="Freeform 63"/>
            <p:cNvSpPr>
              <a:spLocks/>
            </p:cNvSpPr>
            <p:nvPr/>
          </p:nvSpPr>
          <p:spPr bwMode="auto">
            <a:xfrm>
              <a:off x="3656013" y="4759325"/>
              <a:ext cx="184150" cy="184150"/>
            </a:xfrm>
            <a:custGeom>
              <a:avLst/>
              <a:gdLst>
                <a:gd name="T0" fmla="*/ 890 w 890"/>
                <a:gd name="T1" fmla="*/ 212 h 890"/>
                <a:gd name="T2" fmla="*/ 757 w 890"/>
                <a:gd name="T3" fmla="*/ 212 h 890"/>
                <a:gd name="T4" fmla="*/ 757 w 890"/>
                <a:gd name="T5" fmla="*/ 160 h 890"/>
                <a:gd name="T6" fmla="*/ 730 w 890"/>
                <a:gd name="T7" fmla="*/ 133 h 890"/>
                <a:gd name="T8" fmla="*/ 161 w 890"/>
                <a:gd name="T9" fmla="*/ 133 h 890"/>
                <a:gd name="T10" fmla="*/ 134 w 890"/>
                <a:gd name="T11" fmla="*/ 160 h 890"/>
                <a:gd name="T12" fmla="*/ 134 w 890"/>
                <a:gd name="T13" fmla="*/ 351 h 890"/>
                <a:gd name="T14" fmla="*/ 161 w 890"/>
                <a:gd name="T15" fmla="*/ 378 h 890"/>
                <a:gd name="T16" fmla="*/ 730 w 890"/>
                <a:gd name="T17" fmla="*/ 378 h 890"/>
                <a:gd name="T18" fmla="*/ 890 w 890"/>
                <a:gd name="T19" fmla="*/ 539 h 890"/>
                <a:gd name="T20" fmla="*/ 890 w 890"/>
                <a:gd name="T21" fmla="*/ 729 h 890"/>
                <a:gd name="T22" fmla="*/ 730 w 890"/>
                <a:gd name="T23" fmla="*/ 890 h 890"/>
                <a:gd name="T24" fmla="*/ 161 w 890"/>
                <a:gd name="T25" fmla="*/ 890 h 890"/>
                <a:gd name="T26" fmla="*/ 0 w 890"/>
                <a:gd name="T27" fmla="*/ 729 h 890"/>
                <a:gd name="T28" fmla="*/ 0 w 890"/>
                <a:gd name="T29" fmla="*/ 677 h 890"/>
                <a:gd name="T30" fmla="*/ 134 w 890"/>
                <a:gd name="T31" fmla="*/ 677 h 890"/>
                <a:gd name="T32" fmla="*/ 134 w 890"/>
                <a:gd name="T33" fmla="*/ 729 h 890"/>
                <a:gd name="T34" fmla="*/ 161 w 890"/>
                <a:gd name="T35" fmla="*/ 756 h 890"/>
                <a:gd name="T36" fmla="*/ 730 w 890"/>
                <a:gd name="T37" fmla="*/ 756 h 890"/>
                <a:gd name="T38" fmla="*/ 757 w 890"/>
                <a:gd name="T39" fmla="*/ 729 h 890"/>
                <a:gd name="T40" fmla="*/ 757 w 890"/>
                <a:gd name="T41" fmla="*/ 539 h 890"/>
                <a:gd name="T42" fmla="*/ 730 w 890"/>
                <a:gd name="T43" fmla="*/ 512 h 890"/>
                <a:gd name="T44" fmla="*/ 161 w 890"/>
                <a:gd name="T45" fmla="*/ 512 h 890"/>
                <a:gd name="T46" fmla="*/ 0 w 890"/>
                <a:gd name="T47" fmla="*/ 351 h 890"/>
                <a:gd name="T48" fmla="*/ 0 w 890"/>
                <a:gd name="T49" fmla="*/ 160 h 890"/>
                <a:gd name="T50" fmla="*/ 161 w 890"/>
                <a:gd name="T51" fmla="*/ 0 h 890"/>
                <a:gd name="T52" fmla="*/ 730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6"/>
                    <a:pt x="744" y="133"/>
                    <a:pt x="730" y="133"/>
                  </a:cubicBezTo>
                  <a:cubicBezTo>
                    <a:pt x="161" y="133"/>
                    <a:pt x="161" y="133"/>
                    <a:pt x="161" y="133"/>
                  </a:cubicBezTo>
                  <a:cubicBezTo>
                    <a:pt x="146" y="133"/>
                    <a:pt x="134" y="146"/>
                    <a:pt x="134" y="160"/>
                  </a:cubicBezTo>
                  <a:cubicBezTo>
                    <a:pt x="134" y="351"/>
                    <a:pt x="134" y="351"/>
                    <a:pt x="134" y="351"/>
                  </a:cubicBezTo>
                  <a:cubicBezTo>
                    <a:pt x="134" y="366"/>
                    <a:pt x="146" y="378"/>
                    <a:pt x="161" y="378"/>
                  </a:cubicBezTo>
                  <a:cubicBezTo>
                    <a:pt x="730" y="378"/>
                    <a:pt x="730" y="378"/>
                    <a:pt x="730" y="378"/>
                  </a:cubicBezTo>
                  <a:cubicBezTo>
                    <a:pt x="819" y="378"/>
                    <a:pt x="890" y="450"/>
                    <a:pt x="890" y="539"/>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677"/>
                    <a:pt x="0" y="677"/>
                    <a:pt x="0" y="677"/>
                  </a:cubicBezTo>
                  <a:cubicBezTo>
                    <a:pt x="134" y="677"/>
                    <a:pt x="134" y="677"/>
                    <a:pt x="134" y="677"/>
                  </a:cubicBezTo>
                  <a:cubicBezTo>
                    <a:pt x="134" y="729"/>
                    <a:pt x="134" y="729"/>
                    <a:pt x="134" y="729"/>
                  </a:cubicBezTo>
                  <a:cubicBezTo>
                    <a:pt x="134" y="744"/>
                    <a:pt x="146" y="756"/>
                    <a:pt x="161" y="756"/>
                  </a:cubicBezTo>
                  <a:cubicBezTo>
                    <a:pt x="730" y="756"/>
                    <a:pt x="730" y="756"/>
                    <a:pt x="730" y="756"/>
                  </a:cubicBezTo>
                  <a:cubicBezTo>
                    <a:pt x="744" y="756"/>
                    <a:pt x="757" y="744"/>
                    <a:pt x="757" y="729"/>
                  </a:cubicBezTo>
                  <a:cubicBezTo>
                    <a:pt x="757" y="539"/>
                    <a:pt x="757" y="539"/>
                    <a:pt x="757" y="539"/>
                  </a:cubicBezTo>
                  <a:cubicBezTo>
                    <a:pt x="757" y="524"/>
                    <a:pt x="744" y="512"/>
                    <a:pt x="730" y="512"/>
                  </a:cubicBezTo>
                  <a:cubicBezTo>
                    <a:pt x="161" y="512"/>
                    <a:pt x="161" y="512"/>
                    <a:pt x="161" y="512"/>
                  </a:cubicBezTo>
                  <a:cubicBezTo>
                    <a:pt x="72" y="512"/>
                    <a:pt x="0" y="440"/>
                    <a:pt x="0" y="351"/>
                  </a:cubicBezTo>
                  <a:cubicBezTo>
                    <a:pt x="0" y="160"/>
                    <a:pt x="0" y="160"/>
                    <a:pt x="0" y="160"/>
                  </a:cubicBezTo>
                  <a:cubicBezTo>
                    <a:pt x="0" y="71"/>
                    <a:pt x="72" y="0"/>
                    <a:pt x="161" y="0"/>
                  </a:cubicBezTo>
                  <a:cubicBezTo>
                    <a:pt x="730" y="0"/>
                    <a:pt x="730" y="0"/>
                    <a:pt x="730" y="0"/>
                  </a:cubicBezTo>
                  <a:cubicBezTo>
                    <a:pt x="819" y="0"/>
                    <a:pt x="890" y="71"/>
                    <a:pt x="890" y="160"/>
                  </a:cubicBezTo>
                  <a:lnTo>
                    <a:pt x="890" y="2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0" name="Rectangle 64"/>
            <p:cNvSpPr>
              <a:spLocks noChangeArrowheads="1"/>
            </p:cNvSpPr>
            <p:nvPr/>
          </p:nvSpPr>
          <p:spPr bwMode="auto">
            <a:xfrm>
              <a:off x="3908425" y="4759325"/>
              <a:ext cx="28575" cy="184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1" name="Freeform 65"/>
            <p:cNvSpPr>
              <a:spLocks/>
            </p:cNvSpPr>
            <p:nvPr/>
          </p:nvSpPr>
          <p:spPr bwMode="auto">
            <a:xfrm>
              <a:off x="3981450" y="4759325"/>
              <a:ext cx="185738" cy="184150"/>
            </a:xfrm>
            <a:custGeom>
              <a:avLst/>
              <a:gdLst>
                <a:gd name="T0" fmla="*/ 117 w 117"/>
                <a:gd name="T1" fmla="*/ 0 h 116"/>
                <a:gd name="T2" fmla="*/ 117 w 117"/>
                <a:gd name="T3" fmla="*/ 17 h 116"/>
                <a:gd name="T4" fmla="*/ 67 w 117"/>
                <a:gd name="T5" fmla="*/ 17 h 116"/>
                <a:gd name="T6" fmla="*/ 67 w 117"/>
                <a:gd name="T7" fmla="*/ 116 h 116"/>
                <a:gd name="T8" fmla="*/ 50 w 117"/>
                <a:gd name="T9" fmla="*/ 116 h 116"/>
                <a:gd name="T10" fmla="*/ 50 w 117"/>
                <a:gd name="T11" fmla="*/ 17 h 116"/>
                <a:gd name="T12" fmla="*/ 0 w 117"/>
                <a:gd name="T13" fmla="*/ 17 h 116"/>
                <a:gd name="T14" fmla="*/ 0 w 117"/>
                <a:gd name="T15" fmla="*/ 0 h 116"/>
                <a:gd name="T16" fmla="*/ 117 w 117"/>
                <a:gd name="T17"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6">
                  <a:moveTo>
                    <a:pt x="117" y="0"/>
                  </a:moveTo>
                  <a:lnTo>
                    <a:pt x="117" y="17"/>
                  </a:lnTo>
                  <a:lnTo>
                    <a:pt x="67" y="17"/>
                  </a:lnTo>
                  <a:lnTo>
                    <a:pt x="67" y="116"/>
                  </a:lnTo>
                  <a:lnTo>
                    <a:pt x="50" y="116"/>
                  </a:lnTo>
                  <a:lnTo>
                    <a:pt x="50" y="17"/>
                  </a:lnTo>
                  <a:lnTo>
                    <a:pt x="0" y="17"/>
                  </a:lnTo>
                  <a:lnTo>
                    <a:pt x="0" y="0"/>
                  </a:lnTo>
                  <a:lnTo>
                    <a:pt x="11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2" name="Freeform 66"/>
            <p:cNvSpPr>
              <a:spLocks/>
            </p:cNvSpPr>
            <p:nvPr/>
          </p:nvSpPr>
          <p:spPr bwMode="auto">
            <a:xfrm>
              <a:off x="4186238" y="4759325"/>
              <a:ext cx="198438" cy="184150"/>
            </a:xfrm>
            <a:custGeom>
              <a:avLst/>
              <a:gdLst>
                <a:gd name="T0" fmla="*/ 125 w 125"/>
                <a:gd name="T1" fmla="*/ 0 h 116"/>
                <a:gd name="T2" fmla="*/ 71 w 125"/>
                <a:gd name="T3" fmla="*/ 73 h 116"/>
                <a:gd name="T4" fmla="*/ 71 w 125"/>
                <a:gd name="T5" fmla="*/ 116 h 116"/>
                <a:gd name="T6" fmla="*/ 54 w 125"/>
                <a:gd name="T7" fmla="*/ 116 h 116"/>
                <a:gd name="T8" fmla="*/ 54 w 125"/>
                <a:gd name="T9" fmla="*/ 73 h 116"/>
                <a:gd name="T10" fmla="*/ 0 w 125"/>
                <a:gd name="T11" fmla="*/ 0 h 116"/>
                <a:gd name="T12" fmla="*/ 21 w 125"/>
                <a:gd name="T13" fmla="*/ 0 h 116"/>
                <a:gd name="T14" fmla="*/ 63 w 125"/>
                <a:gd name="T15" fmla="*/ 53 h 116"/>
                <a:gd name="T16" fmla="*/ 104 w 125"/>
                <a:gd name="T17" fmla="*/ 0 h 116"/>
                <a:gd name="T18" fmla="*/ 125 w 125"/>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16">
                  <a:moveTo>
                    <a:pt x="125" y="0"/>
                  </a:moveTo>
                  <a:lnTo>
                    <a:pt x="71" y="73"/>
                  </a:lnTo>
                  <a:lnTo>
                    <a:pt x="71" y="116"/>
                  </a:lnTo>
                  <a:lnTo>
                    <a:pt x="54" y="116"/>
                  </a:lnTo>
                  <a:lnTo>
                    <a:pt x="54" y="73"/>
                  </a:lnTo>
                  <a:lnTo>
                    <a:pt x="0" y="0"/>
                  </a:lnTo>
                  <a:lnTo>
                    <a:pt x="21" y="0"/>
                  </a:lnTo>
                  <a:lnTo>
                    <a:pt x="63" y="53"/>
                  </a:lnTo>
                  <a:lnTo>
                    <a:pt x="104" y="0"/>
                  </a:lnTo>
                  <a:lnTo>
                    <a:pt x="12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3" name="Freeform 67"/>
            <p:cNvSpPr>
              <a:spLocks/>
            </p:cNvSpPr>
            <p:nvPr/>
          </p:nvSpPr>
          <p:spPr bwMode="auto">
            <a:xfrm>
              <a:off x="5165725"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4" name="Freeform 68"/>
            <p:cNvSpPr>
              <a:spLocks/>
            </p:cNvSpPr>
            <p:nvPr/>
          </p:nvSpPr>
          <p:spPr bwMode="auto">
            <a:xfrm>
              <a:off x="5392738" y="4759325"/>
              <a:ext cx="184150" cy="184150"/>
            </a:xfrm>
            <a:custGeom>
              <a:avLst/>
              <a:gdLst>
                <a:gd name="T0" fmla="*/ 890 w 890"/>
                <a:gd name="T1" fmla="*/ 212 h 890"/>
                <a:gd name="T2" fmla="*/ 757 w 890"/>
                <a:gd name="T3" fmla="*/ 212 h 890"/>
                <a:gd name="T4" fmla="*/ 757 w 890"/>
                <a:gd name="T5" fmla="*/ 160 h 890"/>
                <a:gd name="T6" fmla="*/ 729 w 890"/>
                <a:gd name="T7" fmla="*/ 133 h 890"/>
                <a:gd name="T8" fmla="*/ 160 w 890"/>
                <a:gd name="T9" fmla="*/ 133 h 890"/>
                <a:gd name="T10" fmla="*/ 133 w 890"/>
                <a:gd name="T11" fmla="*/ 160 h 890"/>
                <a:gd name="T12" fmla="*/ 133 w 890"/>
                <a:gd name="T13" fmla="*/ 351 h 890"/>
                <a:gd name="T14" fmla="*/ 160 w 890"/>
                <a:gd name="T15" fmla="*/ 378 h 890"/>
                <a:gd name="T16" fmla="*/ 729 w 890"/>
                <a:gd name="T17" fmla="*/ 378 h 890"/>
                <a:gd name="T18" fmla="*/ 890 w 890"/>
                <a:gd name="T19" fmla="*/ 539 h 890"/>
                <a:gd name="T20" fmla="*/ 890 w 890"/>
                <a:gd name="T21" fmla="*/ 729 h 890"/>
                <a:gd name="T22" fmla="*/ 729 w 890"/>
                <a:gd name="T23" fmla="*/ 890 h 890"/>
                <a:gd name="T24" fmla="*/ 160 w 890"/>
                <a:gd name="T25" fmla="*/ 890 h 890"/>
                <a:gd name="T26" fmla="*/ 0 w 890"/>
                <a:gd name="T27" fmla="*/ 729 h 890"/>
                <a:gd name="T28" fmla="*/ 0 w 890"/>
                <a:gd name="T29" fmla="*/ 677 h 890"/>
                <a:gd name="T30" fmla="*/ 133 w 890"/>
                <a:gd name="T31" fmla="*/ 677 h 890"/>
                <a:gd name="T32" fmla="*/ 133 w 890"/>
                <a:gd name="T33" fmla="*/ 729 h 890"/>
                <a:gd name="T34" fmla="*/ 160 w 890"/>
                <a:gd name="T35" fmla="*/ 756 h 890"/>
                <a:gd name="T36" fmla="*/ 729 w 890"/>
                <a:gd name="T37" fmla="*/ 756 h 890"/>
                <a:gd name="T38" fmla="*/ 757 w 890"/>
                <a:gd name="T39" fmla="*/ 729 h 890"/>
                <a:gd name="T40" fmla="*/ 757 w 890"/>
                <a:gd name="T41" fmla="*/ 539 h 890"/>
                <a:gd name="T42" fmla="*/ 729 w 890"/>
                <a:gd name="T43" fmla="*/ 512 h 890"/>
                <a:gd name="T44" fmla="*/ 160 w 890"/>
                <a:gd name="T45" fmla="*/ 512 h 890"/>
                <a:gd name="T46" fmla="*/ 0 w 890"/>
                <a:gd name="T47" fmla="*/ 351 h 890"/>
                <a:gd name="T48" fmla="*/ 0 w 890"/>
                <a:gd name="T49" fmla="*/ 160 h 890"/>
                <a:gd name="T50" fmla="*/ 160 w 890"/>
                <a:gd name="T51" fmla="*/ 0 h 890"/>
                <a:gd name="T52" fmla="*/ 729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6"/>
                    <a:pt x="744" y="133"/>
                    <a:pt x="729" y="133"/>
                  </a:cubicBezTo>
                  <a:cubicBezTo>
                    <a:pt x="160" y="133"/>
                    <a:pt x="160" y="133"/>
                    <a:pt x="160" y="133"/>
                  </a:cubicBezTo>
                  <a:cubicBezTo>
                    <a:pt x="146" y="133"/>
                    <a:pt x="133" y="146"/>
                    <a:pt x="133" y="160"/>
                  </a:cubicBezTo>
                  <a:cubicBezTo>
                    <a:pt x="133" y="351"/>
                    <a:pt x="133" y="351"/>
                    <a:pt x="133" y="351"/>
                  </a:cubicBezTo>
                  <a:cubicBezTo>
                    <a:pt x="133" y="366"/>
                    <a:pt x="146" y="378"/>
                    <a:pt x="160" y="378"/>
                  </a:cubicBezTo>
                  <a:cubicBezTo>
                    <a:pt x="729" y="378"/>
                    <a:pt x="729" y="378"/>
                    <a:pt x="729" y="378"/>
                  </a:cubicBezTo>
                  <a:cubicBezTo>
                    <a:pt x="818" y="378"/>
                    <a:pt x="890" y="450"/>
                    <a:pt x="890" y="539"/>
                  </a:cubicBezTo>
                  <a:cubicBezTo>
                    <a:pt x="890" y="729"/>
                    <a:pt x="890" y="729"/>
                    <a:pt x="890" y="729"/>
                  </a:cubicBezTo>
                  <a:cubicBezTo>
                    <a:pt x="890" y="818"/>
                    <a:pt x="818" y="890"/>
                    <a:pt x="729" y="890"/>
                  </a:cubicBezTo>
                  <a:cubicBezTo>
                    <a:pt x="160" y="890"/>
                    <a:pt x="160" y="890"/>
                    <a:pt x="160" y="890"/>
                  </a:cubicBezTo>
                  <a:cubicBezTo>
                    <a:pt x="71"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0" y="756"/>
                  </a:cubicBezTo>
                  <a:cubicBezTo>
                    <a:pt x="729" y="756"/>
                    <a:pt x="729" y="756"/>
                    <a:pt x="729" y="756"/>
                  </a:cubicBezTo>
                  <a:cubicBezTo>
                    <a:pt x="744" y="756"/>
                    <a:pt x="757" y="744"/>
                    <a:pt x="757" y="729"/>
                  </a:cubicBezTo>
                  <a:cubicBezTo>
                    <a:pt x="757" y="539"/>
                    <a:pt x="757" y="539"/>
                    <a:pt x="757" y="539"/>
                  </a:cubicBezTo>
                  <a:cubicBezTo>
                    <a:pt x="757" y="524"/>
                    <a:pt x="744" y="512"/>
                    <a:pt x="729" y="512"/>
                  </a:cubicBezTo>
                  <a:cubicBezTo>
                    <a:pt x="160" y="512"/>
                    <a:pt x="160" y="512"/>
                    <a:pt x="160" y="512"/>
                  </a:cubicBezTo>
                  <a:cubicBezTo>
                    <a:pt x="71" y="512"/>
                    <a:pt x="0" y="440"/>
                    <a:pt x="0" y="351"/>
                  </a:cubicBezTo>
                  <a:cubicBezTo>
                    <a:pt x="0" y="160"/>
                    <a:pt x="0" y="160"/>
                    <a:pt x="0" y="160"/>
                  </a:cubicBezTo>
                  <a:cubicBezTo>
                    <a:pt x="0" y="71"/>
                    <a:pt x="71" y="0"/>
                    <a:pt x="160" y="0"/>
                  </a:cubicBezTo>
                  <a:cubicBezTo>
                    <a:pt x="729" y="0"/>
                    <a:pt x="729" y="0"/>
                    <a:pt x="729" y="0"/>
                  </a:cubicBezTo>
                  <a:cubicBezTo>
                    <a:pt x="818" y="0"/>
                    <a:pt x="890" y="71"/>
                    <a:pt x="890" y="160"/>
                  </a:cubicBezTo>
                  <a:lnTo>
                    <a:pt x="890" y="2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5" name="Freeform 69"/>
            <p:cNvSpPr>
              <a:spLocks/>
            </p:cNvSpPr>
            <p:nvPr/>
          </p:nvSpPr>
          <p:spPr bwMode="auto">
            <a:xfrm>
              <a:off x="5645150"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6" name="Freeform 70"/>
            <p:cNvSpPr>
              <a:spLocks noEditPoints="1"/>
            </p:cNvSpPr>
            <p:nvPr/>
          </p:nvSpPr>
          <p:spPr bwMode="auto">
            <a:xfrm>
              <a:off x="5849938" y="4759325"/>
              <a:ext cx="233363" cy="184150"/>
            </a:xfrm>
            <a:custGeom>
              <a:avLst/>
              <a:gdLst>
                <a:gd name="T0" fmla="*/ 689 w 1123"/>
                <a:gd name="T1" fmla="*/ 0 h 890"/>
                <a:gd name="T2" fmla="*/ 864 w 1123"/>
                <a:gd name="T3" fmla="*/ 160 h 890"/>
                <a:gd name="T4" fmla="*/ 1123 w 1123"/>
                <a:gd name="T5" fmla="*/ 890 h 890"/>
                <a:gd name="T6" fmla="*/ 983 w 1123"/>
                <a:gd name="T7" fmla="*/ 890 h 890"/>
                <a:gd name="T8" fmla="*/ 866 w 1123"/>
                <a:gd name="T9" fmla="*/ 578 h 890"/>
                <a:gd name="T10" fmla="*/ 248 w 1123"/>
                <a:gd name="T11" fmla="*/ 578 h 890"/>
                <a:gd name="T12" fmla="*/ 134 w 1123"/>
                <a:gd name="T13" fmla="*/ 890 h 890"/>
                <a:gd name="T14" fmla="*/ 0 w 1123"/>
                <a:gd name="T15" fmla="*/ 890 h 890"/>
                <a:gd name="T16" fmla="*/ 269 w 1123"/>
                <a:gd name="T17" fmla="*/ 160 h 890"/>
                <a:gd name="T18" fmla="*/ 430 w 1123"/>
                <a:gd name="T19" fmla="*/ 0 h 890"/>
                <a:gd name="T20" fmla="*/ 689 w 1123"/>
                <a:gd name="T21" fmla="*/ 0 h 890"/>
                <a:gd name="T22" fmla="*/ 827 w 1123"/>
                <a:gd name="T23" fmla="*/ 445 h 890"/>
                <a:gd name="T24" fmla="*/ 716 w 1123"/>
                <a:gd name="T25" fmla="*/ 160 h 890"/>
                <a:gd name="T26" fmla="*/ 689 w 1123"/>
                <a:gd name="T27" fmla="*/ 133 h 890"/>
                <a:gd name="T28" fmla="*/ 430 w 1123"/>
                <a:gd name="T29" fmla="*/ 133 h 890"/>
                <a:gd name="T30" fmla="*/ 403 w 1123"/>
                <a:gd name="T31" fmla="*/ 160 h 890"/>
                <a:gd name="T32" fmla="*/ 296 w 1123"/>
                <a:gd name="T33" fmla="*/ 445 h 890"/>
                <a:gd name="T34" fmla="*/ 827 w 1123"/>
                <a:gd name="T35" fmla="*/ 445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3" h="890">
                  <a:moveTo>
                    <a:pt x="689" y="0"/>
                  </a:moveTo>
                  <a:cubicBezTo>
                    <a:pt x="778" y="0"/>
                    <a:pt x="830" y="68"/>
                    <a:pt x="864" y="160"/>
                  </a:cubicBezTo>
                  <a:cubicBezTo>
                    <a:pt x="1123" y="890"/>
                    <a:pt x="1123" y="890"/>
                    <a:pt x="1123" y="890"/>
                  </a:cubicBezTo>
                  <a:cubicBezTo>
                    <a:pt x="983" y="890"/>
                    <a:pt x="983" y="890"/>
                    <a:pt x="983" y="890"/>
                  </a:cubicBezTo>
                  <a:cubicBezTo>
                    <a:pt x="866" y="578"/>
                    <a:pt x="866" y="578"/>
                    <a:pt x="866" y="578"/>
                  </a:cubicBezTo>
                  <a:cubicBezTo>
                    <a:pt x="248" y="578"/>
                    <a:pt x="248" y="578"/>
                    <a:pt x="248" y="578"/>
                  </a:cubicBezTo>
                  <a:cubicBezTo>
                    <a:pt x="134" y="890"/>
                    <a:pt x="134" y="890"/>
                    <a:pt x="134" y="890"/>
                  </a:cubicBezTo>
                  <a:cubicBezTo>
                    <a:pt x="0" y="890"/>
                    <a:pt x="0" y="890"/>
                    <a:pt x="0" y="890"/>
                  </a:cubicBezTo>
                  <a:cubicBezTo>
                    <a:pt x="269" y="160"/>
                    <a:pt x="269" y="160"/>
                    <a:pt x="269" y="160"/>
                  </a:cubicBezTo>
                  <a:cubicBezTo>
                    <a:pt x="303" y="61"/>
                    <a:pt x="341" y="0"/>
                    <a:pt x="430" y="0"/>
                  </a:cubicBezTo>
                  <a:lnTo>
                    <a:pt x="689" y="0"/>
                  </a:lnTo>
                  <a:close/>
                  <a:moveTo>
                    <a:pt x="827" y="445"/>
                  </a:moveTo>
                  <a:cubicBezTo>
                    <a:pt x="716" y="160"/>
                    <a:pt x="716" y="160"/>
                    <a:pt x="716" y="160"/>
                  </a:cubicBezTo>
                  <a:cubicBezTo>
                    <a:pt x="710" y="143"/>
                    <a:pt x="704" y="133"/>
                    <a:pt x="689" y="133"/>
                  </a:cubicBezTo>
                  <a:cubicBezTo>
                    <a:pt x="430" y="133"/>
                    <a:pt x="430" y="133"/>
                    <a:pt x="430" y="133"/>
                  </a:cubicBezTo>
                  <a:cubicBezTo>
                    <a:pt x="415" y="133"/>
                    <a:pt x="411" y="141"/>
                    <a:pt x="403" y="160"/>
                  </a:cubicBezTo>
                  <a:cubicBezTo>
                    <a:pt x="296" y="445"/>
                    <a:pt x="296" y="445"/>
                    <a:pt x="296" y="445"/>
                  </a:cubicBezTo>
                  <a:lnTo>
                    <a:pt x="827" y="4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7" name="Freeform 71"/>
            <p:cNvSpPr>
              <a:spLocks/>
            </p:cNvSpPr>
            <p:nvPr/>
          </p:nvSpPr>
          <p:spPr bwMode="auto">
            <a:xfrm>
              <a:off x="6370638" y="4759325"/>
              <a:ext cx="185738" cy="184150"/>
            </a:xfrm>
            <a:custGeom>
              <a:avLst/>
              <a:gdLst>
                <a:gd name="T0" fmla="*/ 160 w 888"/>
                <a:gd name="T1" fmla="*/ 133 h 890"/>
                <a:gd name="T2" fmla="*/ 133 w 888"/>
                <a:gd name="T3" fmla="*/ 160 h 890"/>
                <a:gd name="T4" fmla="*/ 133 w 888"/>
                <a:gd name="T5" fmla="*/ 729 h 890"/>
                <a:gd name="T6" fmla="*/ 160 w 888"/>
                <a:gd name="T7" fmla="*/ 756 h 890"/>
                <a:gd name="T8" fmla="*/ 888 w 888"/>
                <a:gd name="T9" fmla="*/ 756 h 890"/>
                <a:gd name="T10" fmla="*/ 888 w 888"/>
                <a:gd name="T11" fmla="*/ 890 h 890"/>
                <a:gd name="T12" fmla="*/ 160 w 888"/>
                <a:gd name="T13" fmla="*/ 890 h 890"/>
                <a:gd name="T14" fmla="*/ 0 w 888"/>
                <a:gd name="T15" fmla="*/ 729 h 890"/>
                <a:gd name="T16" fmla="*/ 0 w 888"/>
                <a:gd name="T17" fmla="*/ 160 h 890"/>
                <a:gd name="T18" fmla="*/ 160 w 888"/>
                <a:gd name="T19" fmla="*/ 0 h 890"/>
                <a:gd name="T20" fmla="*/ 888 w 888"/>
                <a:gd name="T21" fmla="*/ 0 h 890"/>
                <a:gd name="T22" fmla="*/ 888 w 888"/>
                <a:gd name="T23" fmla="*/ 133 h 890"/>
                <a:gd name="T24" fmla="*/ 160 w 888"/>
                <a:gd name="T25" fmla="*/ 133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8" h="890">
                  <a:moveTo>
                    <a:pt x="160" y="133"/>
                  </a:moveTo>
                  <a:cubicBezTo>
                    <a:pt x="146" y="133"/>
                    <a:pt x="133" y="146"/>
                    <a:pt x="133" y="160"/>
                  </a:cubicBezTo>
                  <a:cubicBezTo>
                    <a:pt x="133" y="729"/>
                    <a:pt x="133" y="729"/>
                    <a:pt x="133" y="729"/>
                  </a:cubicBezTo>
                  <a:cubicBezTo>
                    <a:pt x="133" y="744"/>
                    <a:pt x="146" y="756"/>
                    <a:pt x="160" y="756"/>
                  </a:cubicBezTo>
                  <a:cubicBezTo>
                    <a:pt x="888" y="756"/>
                    <a:pt x="888" y="756"/>
                    <a:pt x="888" y="756"/>
                  </a:cubicBezTo>
                  <a:cubicBezTo>
                    <a:pt x="888" y="890"/>
                    <a:pt x="888" y="890"/>
                    <a:pt x="888" y="890"/>
                  </a:cubicBezTo>
                  <a:cubicBezTo>
                    <a:pt x="160" y="890"/>
                    <a:pt x="160" y="890"/>
                    <a:pt x="160" y="890"/>
                  </a:cubicBezTo>
                  <a:cubicBezTo>
                    <a:pt x="72" y="890"/>
                    <a:pt x="0" y="818"/>
                    <a:pt x="0" y="729"/>
                  </a:cubicBezTo>
                  <a:cubicBezTo>
                    <a:pt x="0" y="160"/>
                    <a:pt x="0" y="160"/>
                    <a:pt x="0" y="160"/>
                  </a:cubicBezTo>
                  <a:cubicBezTo>
                    <a:pt x="0" y="71"/>
                    <a:pt x="72" y="0"/>
                    <a:pt x="160" y="0"/>
                  </a:cubicBezTo>
                  <a:cubicBezTo>
                    <a:pt x="888" y="0"/>
                    <a:pt x="888" y="0"/>
                    <a:pt x="888" y="0"/>
                  </a:cubicBezTo>
                  <a:cubicBezTo>
                    <a:pt x="888" y="133"/>
                    <a:pt x="888" y="133"/>
                    <a:pt x="888" y="133"/>
                  </a:cubicBezTo>
                  <a:lnTo>
                    <a:pt x="160"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8" name="Freeform 72"/>
            <p:cNvSpPr>
              <a:spLocks/>
            </p:cNvSpPr>
            <p:nvPr/>
          </p:nvSpPr>
          <p:spPr bwMode="auto">
            <a:xfrm>
              <a:off x="6610350" y="4759325"/>
              <a:ext cx="188913" cy="184150"/>
            </a:xfrm>
            <a:custGeom>
              <a:avLst/>
              <a:gdLst>
                <a:gd name="T0" fmla="*/ 119 w 119"/>
                <a:gd name="T1" fmla="*/ 0 h 116"/>
                <a:gd name="T2" fmla="*/ 119 w 119"/>
                <a:gd name="T3" fmla="*/ 116 h 116"/>
                <a:gd name="T4" fmla="*/ 102 w 119"/>
                <a:gd name="T5" fmla="*/ 116 h 116"/>
                <a:gd name="T6" fmla="*/ 102 w 119"/>
                <a:gd name="T7" fmla="*/ 67 h 116"/>
                <a:gd name="T8" fmla="*/ 17 w 119"/>
                <a:gd name="T9" fmla="*/ 67 h 116"/>
                <a:gd name="T10" fmla="*/ 17 w 119"/>
                <a:gd name="T11" fmla="*/ 116 h 116"/>
                <a:gd name="T12" fmla="*/ 0 w 119"/>
                <a:gd name="T13" fmla="*/ 116 h 116"/>
                <a:gd name="T14" fmla="*/ 0 w 119"/>
                <a:gd name="T15" fmla="*/ 0 h 116"/>
                <a:gd name="T16" fmla="*/ 17 w 119"/>
                <a:gd name="T17" fmla="*/ 0 h 116"/>
                <a:gd name="T18" fmla="*/ 17 w 119"/>
                <a:gd name="T19" fmla="*/ 49 h 116"/>
                <a:gd name="T20" fmla="*/ 102 w 119"/>
                <a:gd name="T21" fmla="*/ 49 h 116"/>
                <a:gd name="T22" fmla="*/ 102 w 119"/>
                <a:gd name="T23" fmla="*/ 0 h 116"/>
                <a:gd name="T24" fmla="*/ 119 w 119"/>
                <a:gd name="T2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116">
                  <a:moveTo>
                    <a:pt x="119" y="0"/>
                  </a:moveTo>
                  <a:lnTo>
                    <a:pt x="119" y="116"/>
                  </a:lnTo>
                  <a:lnTo>
                    <a:pt x="102" y="116"/>
                  </a:lnTo>
                  <a:lnTo>
                    <a:pt x="102" y="67"/>
                  </a:lnTo>
                  <a:lnTo>
                    <a:pt x="17" y="67"/>
                  </a:lnTo>
                  <a:lnTo>
                    <a:pt x="17" y="116"/>
                  </a:lnTo>
                  <a:lnTo>
                    <a:pt x="0" y="116"/>
                  </a:lnTo>
                  <a:lnTo>
                    <a:pt x="0" y="0"/>
                  </a:lnTo>
                  <a:lnTo>
                    <a:pt x="17" y="0"/>
                  </a:lnTo>
                  <a:lnTo>
                    <a:pt x="17" y="49"/>
                  </a:lnTo>
                  <a:lnTo>
                    <a:pt x="102" y="49"/>
                  </a:lnTo>
                  <a:lnTo>
                    <a:pt x="102" y="0"/>
                  </a:lnTo>
                  <a:lnTo>
                    <a:pt x="1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9" name="Freeform 73"/>
            <p:cNvSpPr>
              <a:spLocks noEditPoints="1"/>
            </p:cNvSpPr>
            <p:nvPr/>
          </p:nvSpPr>
          <p:spPr bwMode="auto">
            <a:xfrm>
              <a:off x="4525963" y="4759325"/>
              <a:ext cx="217488" cy="185738"/>
            </a:xfrm>
            <a:custGeom>
              <a:avLst/>
              <a:gdLst>
                <a:gd name="T0" fmla="*/ 1048 w 1048"/>
                <a:gd name="T1" fmla="*/ 758 h 891"/>
                <a:gd name="T2" fmla="*/ 891 w 1048"/>
                <a:gd name="T3" fmla="*/ 660 h 891"/>
                <a:gd name="T4" fmla="*/ 891 w 1048"/>
                <a:gd name="T5" fmla="*/ 405 h 891"/>
                <a:gd name="T6" fmla="*/ 757 w 1048"/>
                <a:gd name="T7" fmla="*/ 405 h 891"/>
                <a:gd name="T8" fmla="*/ 757 w 1048"/>
                <a:gd name="T9" fmla="*/ 576 h 891"/>
                <a:gd name="T10" fmla="*/ 267 w 1048"/>
                <a:gd name="T11" fmla="*/ 269 h 891"/>
                <a:gd name="T12" fmla="*/ 264 w 1048"/>
                <a:gd name="T13" fmla="*/ 267 h 891"/>
                <a:gd name="T14" fmla="*/ 250 w 1048"/>
                <a:gd name="T15" fmla="*/ 244 h 891"/>
                <a:gd name="T16" fmla="*/ 250 w 1048"/>
                <a:gd name="T17" fmla="*/ 162 h 891"/>
                <a:gd name="T18" fmla="*/ 277 w 1048"/>
                <a:gd name="T19" fmla="*/ 135 h 891"/>
                <a:gd name="T20" fmla="*/ 606 w 1048"/>
                <a:gd name="T21" fmla="*/ 135 h 891"/>
                <a:gd name="T22" fmla="*/ 633 w 1048"/>
                <a:gd name="T23" fmla="*/ 162 h 891"/>
                <a:gd name="T24" fmla="*/ 633 w 1048"/>
                <a:gd name="T25" fmla="*/ 221 h 891"/>
                <a:gd name="T26" fmla="*/ 767 w 1048"/>
                <a:gd name="T27" fmla="*/ 221 h 891"/>
                <a:gd name="T28" fmla="*/ 767 w 1048"/>
                <a:gd name="T29" fmla="*/ 134 h 891"/>
                <a:gd name="T30" fmla="*/ 606 w 1048"/>
                <a:gd name="T31" fmla="*/ 0 h 891"/>
                <a:gd name="T32" fmla="*/ 277 w 1048"/>
                <a:gd name="T33" fmla="*/ 0 h 891"/>
                <a:gd name="T34" fmla="*/ 117 w 1048"/>
                <a:gd name="T35" fmla="*/ 161 h 891"/>
                <a:gd name="T36" fmla="*/ 117 w 1048"/>
                <a:gd name="T37" fmla="*/ 261 h 891"/>
                <a:gd name="T38" fmla="*/ 186 w 1048"/>
                <a:gd name="T39" fmla="*/ 348 h 891"/>
                <a:gd name="T40" fmla="*/ 161 w 1048"/>
                <a:gd name="T41" fmla="*/ 348 h 891"/>
                <a:gd name="T42" fmla="*/ 0 w 1048"/>
                <a:gd name="T43" fmla="*/ 464 h 891"/>
                <a:gd name="T44" fmla="*/ 0 w 1048"/>
                <a:gd name="T45" fmla="*/ 730 h 891"/>
                <a:gd name="T46" fmla="*/ 161 w 1048"/>
                <a:gd name="T47" fmla="*/ 891 h 891"/>
                <a:gd name="T48" fmla="*/ 730 w 1048"/>
                <a:gd name="T49" fmla="*/ 891 h 891"/>
                <a:gd name="T50" fmla="*/ 881 w 1048"/>
                <a:gd name="T51" fmla="*/ 786 h 891"/>
                <a:gd name="T52" fmla="*/ 881 w 1048"/>
                <a:gd name="T53" fmla="*/ 786 h 891"/>
                <a:gd name="T54" fmla="*/ 1048 w 1048"/>
                <a:gd name="T55" fmla="*/ 891 h 891"/>
                <a:gd name="T56" fmla="*/ 1048 w 1048"/>
                <a:gd name="T57" fmla="*/ 758 h 891"/>
                <a:gd name="T58" fmla="*/ 757 w 1048"/>
                <a:gd name="T59" fmla="*/ 730 h 891"/>
                <a:gd name="T60" fmla="*/ 730 w 1048"/>
                <a:gd name="T61" fmla="*/ 757 h 891"/>
                <a:gd name="T62" fmla="*/ 161 w 1048"/>
                <a:gd name="T63" fmla="*/ 757 h 891"/>
                <a:gd name="T64" fmla="*/ 134 w 1048"/>
                <a:gd name="T65" fmla="*/ 730 h 891"/>
                <a:gd name="T66" fmla="*/ 134 w 1048"/>
                <a:gd name="T67" fmla="*/ 464 h 891"/>
                <a:gd name="T68" fmla="*/ 136 w 1048"/>
                <a:gd name="T69" fmla="*/ 453 h 891"/>
                <a:gd name="T70" fmla="*/ 167 w 1048"/>
                <a:gd name="T71" fmla="*/ 437 h 891"/>
                <a:gd name="T72" fmla="*/ 233 w 1048"/>
                <a:gd name="T73" fmla="*/ 437 h 891"/>
                <a:gd name="T74" fmla="*/ 329 w 1048"/>
                <a:gd name="T75" fmla="*/ 437 h 891"/>
                <a:gd name="T76" fmla="*/ 757 w 1048"/>
                <a:gd name="T77" fmla="*/ 707 h 891"/>
                <a:gd name="T78" fmla="*/ 757 w 1048"/>
                <a:gd name="T79" fmla="*/ 73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8" h="891">
                  <a:moveTo>
                    <a:pt x="1048" y="758"/>
                  </a:moveTo>
                  <a:cubicBezTo>
                    <a:pt x="891" y="660"/>
                    <a:pt x="891" y="660"/>
                    <a:pt x="891" y="660"/>
                  </a:cubicBezTo>
                  <a:cubicBezTo>
                    <a:pt x="891" y="405"/>
                    <a:pt x="891" y="405"/>
                    <a:pt x="891" y="405"/>
                  </a:cubicBezTo>
                  <a:cubicBezTo>
                    <a:pt x="757" y="405"/>
                    <a:pt x="757" y="405"/>
                    <a:pt x="757" y="405"/>
                  </a:cubicBezTo>
                  <a:cubicBezTo>
                    <a:pt x="757" y="576"/>
                    <a:pt x="757" y="576"/>
                    <a:pt x="757" y="576"/>
                  </a:cubicBezTo>
                  <a:cubicBezTo>
                    <a:pt x="757" y="576"/>
                    <a:pt x="270" y="270"/>
                    <a:pt x="267" y="269"/>
                  </a:cubicBezTo>
                  <a:cubicBezTo>
                    <a:pt x="264" y="267"/>
                    <a:pt x="264" y="267"/>
                    <a:pt x="264" y="267"/>
                  </a:cubicBezTo>
                  <a:cubicBezTo>
                    <a:pt x="256" y="263"/>
                    <a:pt x="250" y="254"/>
                    <a:pt x="250" y="244"/>
                  </a:cubicBezTo>
                  <a:cubicBezTo>
                    <a:pt x="250" y="162"/>
                    <a:pt x="250" y="162"/>
                    <a:pt x="250" y="162"/>
                  </a:cubicBezTo>
                  <a:cubicBezTo>
                    <a:pt x="250" y="147"/>
                    <a:pt x="262" y="135"/>
                    <a:pt x="277" y="135"/>
                  </a:cubicBezTo>
                  <a:cubicBezTo>
                    <a:pt x="606" y="135"/>
                    <a:pt x="606" y="135"/>
                    <a:pt x="606" y="135"/>
                  </a:cubicBezTo>
                  <a:cubicBezTo>
                    <a:pt x="621" y="135"/>
                    <a:pt x="633" y="147"/>
                    <a:pt x="633" y="162"/>
                  </a:cubicBezTo>
                  <a:cubicBezTo>
                    <a:pt x="633" y="221"/>
                    <a:pt x="633" y="221"/>
                    <a:pt x="633" y="221"/>
                  </a:cubicBezTo>
                  <a:cubicBezTo>
                    <a:pt x="767" y="221"/>
                    <a:pt x="767" y="221"/>
                    <a:pt x="767" y="221"/>
                  </a:cubicBezTo>
                  <a:cubicBezTo>
                    <a:pt x="767" y="134"/>
                    <a:pt x="767" y="134"/>
                    <a:pt x="767" y="134"/>
                  </a:cubicBezTo>
                  <a:cubicBezTo>
                    <a:pt x="753" y="58"/>
                    <a:pt x="685" y="0"/>
                    <a:pt x="606" y="0"/>
                  </a:cubicBezTo>
                  <a:cubicBezTo>
                    <a:pt x="277" y="0"/>
                    <a:pt x="277" y="0"/>
                    <a:pt x="277" y="0"/>
                  </a:cubicBezTo>
                  <a:cubicBezTo>
                    <a:pt x="188" y="0"/>
                    <a:pt x="117" y="72"/>
                    <a:pt x="117" y="161"/>
                  </a:cubicBezTo>
                  <a:cubicBezTo>
                    <a:pt x="117" y="161"/>
                    <a:pt x="117" y="261"/>
                    <a:pt x="117" y="261"/>
                  </a:cubicBezTo>
                  <a:cubicBezTo>
                    <a:pt x="121" y="307"/>
                    <a:pt x="142" y="323"/>
                    <a:pt x="186" y="348"/>
                  </a:cubicBezTo>
                  <a:cubicBezTo>
                    <a:pt x="161" y="348"/>
                    <a:pt x="161" y="348"/>
                    <a:pt x="161" y="348"/>
                  </a:cubicBezTo>
                  <a:cubicBezTo>
                    <a:pt x="72" y="348"/>
                    <a:pt x="0" y="374"/>
                    <a:pt x="0" y="464"/>
                  </a:cubicBezTo>
                  <a:cubicBezTo>
                    <a:pt x="0" y="730"/>
                    <a:pt x="0" y="730"/>
                    <a:pt x="0" y="730"/>
                  </a:cubicBezTo>
                  <a:cubicBezTo>
                    <a:pt x="0" y="819"/>
                    <a:pt x="72" y="891"/>
                    <a:pt x="161" y="891"/>
                  </a:cubicBezTo>
                  <a:cubicBezTo>
                    <a:pt x="730" y="891"/>
                    <a:pt x="730" y="891"/>
                    <a:pt x="730" y="891"/>
                  </a:cubicBezTo>
                  <a:cubicBezTo>
                    <a:pt x="799" y="891"/>
                    <a:pt x="858" y="847"/>
                    <a:pt x="881" y="786"/>
                  </a:cubicBezTo>
                  <a:cubicBezTo>
                    <a:pt x="881" y="786"/>
                    <a:pt x="881" y="786"/>
                    <a:pt x="881" y="786"/>
                  </a:cubicBezTo>
                  <a:cubicBezTo>
                    <a:pt x="1048" y="891"/>
                    <a:pt x="1048" y="891"/>
                    <a:pt x="1048" y="891"/>
                  </a:cubicBezTo>
                  <a:lnTo>
                    <a:pt x="1048" y="758"/>
                  </a:lnTo>
                  <a:close/>
                  <a:moveTo>
                    <a:pt x="757" y="730"/>
                  </a:moveTo>
                  <a:cubicBezTo>
                    <a:pt x="757" y="745"/>
                    <a:pt x="745" y="757"/>
                    <a:pt x="730" y="757"/>
                  </a:cubicBezTo>
                  <a:cubicBezTo>
                    <a:pt x="161" y="757"/>
                    <a:pt x="161" y="757"/>
                    <a:pt x="161" y="757"/>
                  </a:cubicBezTo>
                  <a:cubicBezTo>
                    <a:pt x="146" y="757"/>
                    <a:pt x="134" y="745"/>
                    <a:pt x="134" y="730"/>
                  </a:cubicBezTo>
                  <a:cubicBezTo>
                    <a:pt x="134" y="464"/>
                    <a:pt x="134" y="464"/>
                    <a:pt x="134" y="464"/>
                  </a:cubicBezTo>
                  <a:cubicBezTo>
                    <a:pt x="134" y="460"/>
                    <a:pt x="135" y="457"/>
                    <a:pt x="136" y="453"/>
                  </a:cubicBezTo>
                  <a:cubicBezTo>
                    <a:pt x="140" y="444"/>
                    <a:pt x="151" y="437"/>
                    <a:pt x="167" y="437"/>
                  </a:cubicBezTo>
                  <a:cubicBezTo>
                    <a:pt x="233" y="437"/>
                    <a:pt x="233" y="437"/>
                    <a:pt x="233" y="437"/>
                  </a:cubicBezTo>
                  <a:cubicBezTo>
                    <a:pt x="329" y="437"/>
                    <a:pt x="329" y="437"/>
                    <a:pt x="329" y="437"/>
                  </a:cubicBezTo>
                  <a:cubicBezTo>
                    <a:pt x="757" y="707"/>
                    <a:pt x="757" y="707"/>
                    <a:pt x="757" y="707"/>
                  </a:cubicBezTo>
                  <a:lnTo>
                    <a:pt x="757" y="7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0" name="Line 74"/>
            <p:cNvSpPr>
              <a:spLocks noChangeShapeType="1"/>
            </p:cNvSpPr>
            <p:nvPr/>
          </p:nvSpPr>
          <p:spPr bwMode="auto">
            <a:xfrm>
              <a:off x="1216025" y="51879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1" name="Line 75"/>
            <p:cNvSpPr>
              <a:spLocks noChangeShapeType="1"/>
            </p:cNvSpPr>
            <p:nvPr/>
          </p:nvSpPr>
          <p:spPr bwMode="auto">
            <a:xfrm>
              <a:off x="1216025" y="51879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grpSp>
    </p:spTree>
    <p:extLst>
      <p:ext uri="{BB962C8B-B14F-4D97-AF65-F5344CB8AC3E}">
        <p14:creationId xmlns:p14="http://schemas.microsoft.com/office/powerpoint/2010/main" val="139625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ard blauw">
    <p:spTree>
      <p:nvGrpSpPr>
        <p:cNvPr id="1" name=""/>
        <p:cNvGrpSpPr/>
        <p:nvPr/>
      </p:nvGrpSpPr>
      <p:grpSpPr>
        <a:xfrm>
          <a:off x="0" y="0"/>
          <a:ext cx="0" cy="0"/>
          <a:chOff x="0" y="0"/>
          <a:chExt cx="0" cy="0"/>
        </a:xfrm>
      </p:grpSpPr>
      <p:sp>
        <p:nvSpPr>
          <p:cNvPr id="8" name="Rechthoek 7"/>
          <p:cNvSpPr/>
          <p:nvPr userDrawn="1"/>
        </p:nvSpPr>
        <p:spPr>
          <a:xfrm>
            <a:off x="1080000" y="1079500"/>
            <a:ext cx="28080000" cy="871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2" name="Titel 1"/>
          <p:cNvSpPr>
            <a:spLocks noGrp="1"/>
          </p:cNvSpPr>
          <p:nvPr>
            <p:ph type="ctrTitle"/>
          </p:nvPr>
        </p:nvSpPr>
        <p:spPr>
          <a:xfrm>
            <a:off x="1080001" y="5040000"/>
            <a:ext cx="28080788" cy="3026980"/>
          </a:xfrm>
          <a:prstGeom prst="rect">
            <a:avLst/>
          </a:prstGeom>
        </p:spPr>
        <p:txBody>
          <a:bodyPr lIns="540000" tIns="0" rIns="540000" bIns="0" anchor="t" anchorCtr="0">
            <a:noAutofit/>
          </a:bodyPr>
          <a:lstStyle>
            <a:lvl1pPr algn="l">
              <a:lnSpc>
                <a:spcPts val="10500"/>
              </a:lnSpc>
              <a:defRPr sz="8800">
                <a:solidFill>
                  <a:schemeClr val="accent6"/>
                </a:solidFill>
                <a:latin typeface="+mn-lt"/>
              </a:defRPr>
            </a:lvl1pPr>
          </a:lstStyle>
          <a:p>
            <a:r>
              <a:rPr lang="en-GB" noProof="0" dirty="0" err="1"/>
              <a:t>Klik</a:t>
            </a:r>
            <a:r>
              <a:rPr lang="en-GB" noProof="0" dirty="0"/>
              <a:t> om de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Ondertitel 2"/>
          <p:cNvSpPr>
            <a:spLocks noGrp="1"/>
          </p:cNvSpPr>
          <p:nvPr>
            <p:ph type="subTitle" idx="1"/>
          </p:nvPr>
        </p:nvSpPr>
        <p:spPr>
          <a:xfrm>
            <a:off x="1080000" y="8153876"/>
            <a:ext cx="28082875" cy="1276350"/>
          </a:xfrm>
          <a:prstGeom prst="rect">
            <a:avLst/>
          </a:prstGeom>
        </p:spPr>
        <p:txBody>
          <a:bodyPr lIns="540000" tIns="0" rIns="540000" bIns="0" anchor="b" anchorCtr="0">
            <a:noAutofit/>
          </a:bodyPr>
          <a:lstStyle>
            <a:lvl1pPr marL="0" indent="0" algn="l">
              <a:lnSpc>
                <a:spcPts val="4200"/>
              </a:lnSpc>
              <a:spcBef>
                <a:spcPts val="0"/>
              </a:spcBef>
              <a:buNone/>
              <a:defRPr sz="300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Klik</a:t>
            </a:r>
            <a:r>
              <a:rPr lang="en-GB" noProof="0" dirty="0"/>
              <a:t> om de </a:t>
            </a:r>
            <a:r>
              <a:rPr lang="en-GB" noProof="0" dirty="0" err="1"/>
              <a:t>ondertitelstijl</a:t>
            </a:r>
            <a:r>
              <a:rPr lang="en-GB" noProof="0" dirty="0"/>
              <a:t> van het model </a:t>
            </a:r>
            <a:r>
              <a:rPr lang="en-GB" noProof="0" dirty="0" err="1"/>
              <a:t>te</a:t>
            </a:r>
            <a:r>
              <a:rPr lang="en-GB" noProof="0" dirty="0"/>
              <a:t> </a:t>
            </a:r>
            <a:r>
              <a:rPr lang="en-GB" noProof="0" dirty="0" err="1"/>
              <a:t>bewerken</a:t>
            </a:r>
            <a:endParaRPr lang="en-GB" noProof="0" dirty="0"/>
          </a:p>
        </p:txBody>
      </p:sp>
      <p:grpSp>
        <p:nvGrpSpPr>
          <p:cNvPr id="29" name="Groep 28"/>
          <p:cNvGrpSpPr>
            <a:grpSpLocks noChangeAspect="1"/>
          </p:cNvGrpSpPr>
          <p:nvPr userDrawn="1"/>
        </p:nvGrpSpPr>
        <p:grpSpPr>
          <a:xfrm>
            <a:off x="1636853" y="1806739"/>
            <a:ext cx="9798749" cy="1908000"/>
            <a:chOff x="366713" y="4071938"/>
            <a:chExt cx="6432550" cy="1252538"/>
          </a:xfrm>
          <a:solidFill>
            <a:schemeClr val="accent6"/>
          </a:solidFill>
        </p:grpSpPr>
        <p:sp>
          <p:nvSpPr>
            <p:cNvPr id="30" name="Freeform 44"/>
            <p:cNvSpPr>
              <a:spLocks noEditPoints="1"/>
            </p:cNvSpPr>
            <p:nvPr/>
          </p:nvSpPr>
          <p:spPr bwMode="auto">
            <a:xfrm>
              <a:off x="366713" y="4071938"/>
              <a:ext cx="1787525" cy="1252538"/>
            </a:xfrm>
            <a:custGeom>
              <a:avLst/>
              <a:gdLst>
                <a:gd name="T0" fmla="*/ 6631 w 8601"/>
                <a:gd name="T1" fmla="*/ 0 h 6024"/>
                <a:gd name="T2" fmla="*/ 1760 w 8601"/>
                <a:gd name="T3" fmla="*/ 3829 h 6024"/>
                <a:gd name="T4" fmla="*/ 262 w 8601"/>
                <a:gd name="T5" fmla="*/ 4000 h 6024"/>
                <a:gd name="T6" fmla="*/ 232 w 8601"/>
                <a:gd name="T7" fmla="*/ 4204 h 6024"/>
                <a:gd name="T8" fmla="*/ 194 w 8601"/>
                <a:gd name="T9" fmla="*/ 4322 h 6024"/>
                <a:gd name="T10" fmla="*/ 21 w 8601"/>
                <a:gd name="T11" fmla="*/ 4589 h 6024"/>
                <a:gd name="T12" fmla="*/ 583 w 8601"/>
                <a:gd name="T13" fmla="*/ 5185 h 6024"/>
                <a:gd name="T14" fmla="*/ 722 w 8601"/>
                <a:gd name="T15" fmla="*/ 5327 h 6024"/>
                <a:gd name="T16" fmla="*/ 603 w 8601"/>
                <a:gd name="T17" fmla="*/ 5463 h 6024"/>
                <a:gd name="T18" fmla="*/ 637 w 8601"/>
                <a:gd name="T19" fmla="*/ 5601 h 6024"/>
                <a:gd name="T20" fmla="*/ 1110 w 8601"/>
                <a:gd name="T21" fmla="*/ 5751 h 6024"/>
                <a:gd name="T22" fmla="*/ 5306 w 8601"/>
                <a:gd name="T23" fmla="*/ 5275 h 6024"/>
                <a:gd name="T24" fmla="*/ 4037 w 8601"/>
                <a:gd name="T25" fmla="*/ 5145 h 6024"/>
                <a:gd name="T26" fmla="*/ 6320 w 8601"/>
                <a:gd name="T27" fmla="*/ 5176 h 6024"/>
                <a:gd name="T28" fmla="*/ 7032 w 8601"/>
                <a:gd name="T29" fmla="*/ 5358 h 6024"/>
                <a:gd name="T30" fmla="*/ 6959 w 8601"/>
                <a:gd name="T31" fmla="*/ 5422 h 6024"/>
                <a:gd name="T32" fmla="*/ 4648 w 8601"/>
                <a:gd name="T33" fmla="*/ 5548 h 6024"/>
                <a:gd name="T34" fmla="*/ 7653 w 8601"/>
                <a:gd name="T35" fmla="*/ 5965 h 6024"/>
                <a:gd name="T36" fmla="*/ 7938 w 8601"/>
                <a:gd name="T37" fmla="*/ 5623 h 6024"/>
                <a:gd name="T38" fmla="*/ 8102 w 8601"/>
                <a:gd name="T39" fmla="*/ 5531 h 6024"/>
                <a:gd name="T40" fmla="*/ 8361 w 8601"/>
                <a:gd name="T41" fmla="*/ 5413 h 6024"/>
                <a:gd name="T42" fmla="*/ 8330 w 8601"/>
                <a:gd name="T43" fmla="*/ 5064 h 6024"/>
                <a:gd name="T44" fmla="*/ 8187 w 8601"/>
                <a:gd name="T45" fmla="*/ 4879 h 6024"/>
                <a:gd name="T46" fmla="*/ 8422 w 8601"/>
                <a:gd name="T47" fmla="*/ 4614 h 6024"/>
                <a:gd name="T48" fmla="*/ 8301 w 8601"/>
                <a:gd name="T49" fmla="*/ 4078 h 6024"/>
                <a:gd name="T50" fmla="*/ 6631 w 8601"/>
                <a:gd name="T51" fmla="*/ 3832 h 6024"/>
                <a:gd name="T52" fmla="*/ 3495 w 8601"/>
                <a:gd name="T53" fmla="*/ 1751 h 6024"/>
                <a:gd name="T54" fmla="*/ 4896 w 8601"/>
                <a:gd name="T55" fmla="*/ 3783 h 6024"/>
                <a:gd name="T56" fmla="*/ 5081 w 8601"/>
                <a:gd name="T57" fmla="*/ 4251 h 6024"/>
                <a:gd name="T58" fmla="*/ 3310 w 8601"/>
                <a:gd name="T59" fmla="*/ 1565 h 6024"/>
                <a:gd name="T60" fmla="*/ 2135 w 8601"/>
                <a:gd name="T61" fmla="*/ 4251 h 6024"/>
                <a:gd name="T62" fmla="*/ 1945 w 8601"/>
                <a:gd name="T63" fmla="*/ 187 h 6024"/>
                <a:gd name="T64" fmla="*/ 6446 w 8601"/>
                <a:gd name="T65" fmla="*/ 4251 h 6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601" h="6024">
                  <a:moveTo>
                    <a:pt x="6631" y="3832"/>
                  </a:moveTo>
                  <a:cubicBezTo>
                    <a:pt x="6631" y="0"/>
                    <a:pt x="6631" y="0"/>
                    <a:pt x="6631" y="0"/>
                  </a:cubicBezTo>
                  <a:cubicBezTo>
                    <a:pt x="1760" y="0"/>
                    <a:pt x="1760" y="0"/>
                    <a:pt x="1760" y="0"/>
                  </a:cubicBezTo>
                  <a:cubicBezTo>
                    <a:pt x="1760" y="3829"/>
                    <a:pt x="1760" y="3829"/>
                    <a:pt x="1760" y="3829"/>
                  </a:cubicBezTo>
                  <a:cubicBezTo>
                    <a:pt x="1557" y="3845"/>
                    <a:pt x="1557" y="3845"/>
                    <a:pt x="1557" y="3845"/>
                  </a:cubicBezTo>
                  <a:cubicBezTo>
                    <a:pt x="775" y="3899"/>
                    <a:pt x="262" y="4000"/>
                    <a:pt x="262" y="4000"/>
                  </a:cubicBezTo>
                  <a:cubicBezTo>
                    <a:pt x="262" y="4000"/>
                    <a:pt x="174" y="4073"/>
                    <a:pt x="163" y="4080"/>
                  </a:cubicBezTo>
                  <a:cubicBezTo>
                    <a:pt x="64" y="4147"/>
                    <a:pt x="165" y="4171"/>
                    <a:pt x="232" y="4204"/>
                  </a:cubicBezTo>
                  <a:cubicBezTo>
                    <a:pt x="258" y="4217"/>
                    <a:pt x="260" y="4224"/>
                    <a:pt x="250" y="4251"/>
                  </a:cubicBezTo>
                  <a:cubicBezTo>
                    <a:pt x="243" y="4273"/>
                    <a:pt x="182" y="4285"/>
                    <a:pt x="194" y="4322"/>
                  </a:cubicBezTo>
                  <a:cubicBezTo>
                    <a:pt x="218" y="4398"/>
                    <a:pt x="329" y="4325"/>
                    <a:pt x="322" y="4426"/>
                  </a:cubicBezTo>
                  <a:cubicBezTo>
                    <a:pt x="314" y="4545"/>
                    <a:pt x="48" y="4478"/>
                    <a:pt x="21" y="4589"/>
                  </a:cubicBezTo>
                  <a:cubicBezTo>
                    <a:pt x="0" y="4676"/>
                    <a:pt x="119" y="4596"/>
                    <a:pt x="118" y="4764"/>
                  </a:cubicBezTo>
                  <a:cubicBezTo>
                    <a:pt x="116" y="4932"/>
                    <a:pt x="239" y="5099"/>
                    <a:pt x="583" y="5185"/>
                  </a:cubicBezTo>
                  <a:cubicBezTo>
                    <a:pt x="665" y="5205"/>
                    <a:pt x="1048" y="5198"/>
                    <a:pt x="851" y="5312"/>
                  </a:cubicBezTo>
                  <a:cubicBezTo>
                    <a:pt x="827" y="5326"/>
                    <a:pt x="748" y="5324"/>
                    <a:pt x="722" y="5327"/>
                  </a:cubicBezTo>
                  <a:cubicBezTo>
                    <a:pt x="684" y="5330"/>
                    <a:pt x="597" y="5326"/>
                    <a:pt x="573" y="5361"/>
                  </a:cubicBezTo>
                  <a:cubicBezTo>
                    <a:pt x="536" y="5415"/>
                    <a:pt x="615" y="5413"/>
                    <a:pt x="603" y="5463"/>
                  </a:cubicBezTo>
                  <a:cubicBezTo>
                    <a:pt x="558" y="5469"/>
                    <a:pt x="462" y="5467"/>
                    <a:pt x="504" y="5543"/>
                  </a:cubicBezTo>
                  <a:cubicBezTo>
                    <a:pt x="526" y="5582"/>
                    <a:pt x="596" y="5603"/>
                    <a:pt x="637" y="5601"/>
                  </a:cubicBezTo>
                  <a:cubicBezTo>
                    <a:pt x="851" y="5589"/>
                    <a:pt x="821" y="5608"/>
                    <a:pt x="888" y="5616"/>
                  </a:cubicBezTo>
                  <a:cubicBezTo>
                    <a:pt x="768" y="5639"/>
                    <a:pt x="660" y="5763"/>
                    <a:pt x="1110" y="5751"/>
                  </a:cubicBezTo>
                  <a:cubicBezTo>
                    <a:pt x="1120" y="5819"/>
                    <a:pt x="1242" y="5812"/>
                    <a:pt x="1283" y="5803"/>
                  </a:cubicBezTo>
                  <a:cubicBezTo>
                    <a:pt x="4086" y="5182"/>
                    <a:pt x="5298" y="5447"/>
                    <a:pt x="5306" y="5275"/>
                  </a:cubicBezTo>
                  <a:cubicBezTo>
                    <a:pt x="5267" y="5190"/>
                    <a:pt x="4872" y="5199"/>
                    <a:pt x="4807" y="5196"/>
                  </a:cubicBezTo>
                  <a:cubicBezTo>
                    <a:pt x="4550" y="5184"/>
                    <a:pt x="4005" y="5211"/>
                    <a:pt x="4037" y="5145"/>
                  </a:cubicBezTo>
                  <a:cubicBezTo>
                    <a:pt x="4051" y="4992"/>
                    <a:pt x="6892" y="5030"/>
                    <a:pt x="6559" y="5125"/>
                  </a:cubicBezTo>
                  <a:cubicBezTo>
                    <a:pt x="6544" y="5130"/>
                    <a:pt x="6345" y="5163"/>
                    <a:pt x="6320" y="5176"/>
                  </a:cubicBezTo>
                  <a:cubicBezTo>
                    <a:pt x="6165" y="5258"/>
                    <a:pt x="6755" y="5275"/>
                    <a:pt x="6817" y="5280"/>
                  </a:cubicBezTo>
                  <a:cubicBezTo>
                    <a:pt x="6887" y="5287"/>
                    <a:pt x="7064" y="5281"/>
                    <a:pt x="7032" y="5358"/>
                  </a:cubicBezTo>
                  <a:cubicBezTo>
                    <a:pt x="7022" y="5381"/>
                    <a:pt x="6811" y="5355"/>
                    <a:pt x="6820" y="5389"/>
                  </a:cubicBezTo>
                  <a:cubicBezTo>
                    <a:pt x="6827" y="5417"/>
                    <a:pt x="6946" y="5402"/>
                    <a:pt x="6959" y="5422"/>
                  </a:cubicBezTo>
                  <a:cubicBezTo>
                    <a:pt x="7044" y="5556"/>
                    <a:pt x="5914" y="5489"/>
                    <a:pt x="5329" y="5502"/>
                  </a:cubicBezTo>
                  <a:cubicBezTo>
                    <a:pt x="5158" y="5506"/>
                    <a:pt x="4823" y="5524"/>
                    <a:pt x="4648" y="5548"/>
                  </a:cubicBezTo>
                  <a:cubicBezTo>
                    <a:pt x="4352" y="5588"/>
                    <a:pt x="4604" y="5657"/>
                    <a:pt x="5064" y="5700"/>
                  </a:cubicBezTo>
                  <a:cubicBezTo>
                    <a:pt x="5311" y="5722"/>
                    <a:pt x="6577" y="5824"/>
                    <a:pt x="7653" y="5965"/>
                  </a:cubicBezTo>
                  <a:cubicBezTo>
                    <a:pt x="7976" y="6024"/>
                    <a:pt x="8072" y="5865"/>
                    <a:pt x="8000" y="5822"/>
                  </a:cubicBezTo>
                  <a:cubicBezTo>
                    <a:pt x="7959" y="5797"/>
                    <a:pt x="8136" y="5708"/>
                    <a:pt x="7938" y="5623"/>
                  </a:cubicBezTo>
                  <a:cubicBezTo>
                    <a:pt x="7812" y="5570"/>
                    <a:pt x="7915" y="5548"/>
                    <a:pt x="7923" y="5550"/>
                  </a:cubicBezTo>
                  <a:cubicBezTo>
                    <a:pt x="7941" y="5556"/>
                    <a:pt x="8197" y="5617"/>
                    <a:pt x="8102" y="5531"/>
                  </a:cubicBezTo>
                  <a:cubicBezTo>
                    <a:pt x="8041" y="5476"/>
                    <a:pt x="8144" y="5508"/>
                    <a:pt x="8163" y="5507"/>
                  </a:cubicBezTo>
                  <a:cubicBezTo>
                    <a:pt x="8401" y="5488"/>
                    <a:pt x="8346" y="5398"/>
                    <a:pt x="8361" y="5413"/>
                  </a:cubicBezTo>
                  <a:cubicBezTo>
                    <a:pt x="8290" y="5343"/>
                    <a:pt x="8481" y="5293"/>
                    <a:pt x="8437" y="5138"/>
                  </a:cubicBezTo>
                  <a:cubicBezTo>
                    <a:pt x="8424" y="5092"/>
                    <a:pt x="8150" y="5101"/>
                    <a:pt x="8330" y="5064"/>
                  </a:cubicBezTo>
                  <a:cubicBezTo>
                    <a:pt x="8350" y="5059"/>
                    <a:pt x="8601" y="5066"/>
                    <a:pt x="8369" y="4930"/>
                  </a:cubicBezTo>
                  <a:cubicBezTo>
                    <a:pt x="8315" y="4898"/>
                    <a:pt x="8264" y="4897"/>
                    <a:pt x="8187" y="4879"/>
                  </a:cubicBezTo>
                  <a:cubicBezTo>
                    <a:pt x="8015" y="4840"/>
                    <a:pt x="8144" y="4754"/>
                    <a:pt x="8230" y="4768"/>
                  </a:cubicBezTo>
                  <a:cubicBezTo>
                    <a:pt x="8334" y="4786"/>
                    <a:pt x="8439" y="4716"/>
                    <a:pt x="8422" y="4614"/>
                  </a:cubicBezTo>
                  <a:cubicBezTo>
                    <a:pt x="8400" y="4475"/>
                    <a:pt x="8352" y="4279"/>
                    <a:pt x="8494" y="4251"/>
                  </a:cubicBezTo>
                  <a:cubicBezTo>
                    <a:pt x="8580" y="4172"/>
                    <a:pt x="8301" y="4078"/>
                    <a:pt x="8301" y="4078"/>
                  </a:cubicBezTo>
                  <a:cubicBezTo>
                    <a:pt x="8301" y="4078"/>
                    <a:pt x="8004" y="3941"/>
                    <a:pt x="6820" y="3844"/>
                  </a:cubicBezTo>
                  <a:lnTo>
                    <a:pt x="6631" y="3832"/>
                  </a:lnTo>
                  <a:close/>
                  <a:moveTo>
                    <a:pt x="3495" y="3783"/>
                  </a:moveTo>
                  <a:cubicBezTo>
                    <a:pt x="3495" y="1751"/>
                    <a:pt x="3495" y="1751"/>
                    <a:pt x="3495" y="1751"/>
                  </a:cubicBezTo>
                  <a:cubicBezTo>
                    <a:pt x="4896" y="1751"/>
                    <a:pt x="4896" y="1751"/>
                    <a:pt x="4896" y="1751"/>
                  </a:cubicBezTo>
                  <a:cubicBezTo>
                    <a:pt x="4896" y="3783"/>
                    <a:pt x="4896" y="3783"/>
                    <a:pt x="4896" y="3783"/>
                  </a:cubicBezTo>
                  <a:cubicBezTo>
                    <a:pt x="4536" y="3776"/>
                    <a:pt x="3949" y="3779"/>
                    <a:pt x="3495" y="3783"/>
                  </a:cubicBezTo>
                  <a:close/>
                  <a:moveTo>
                    <a:pt x="5081" y="4251"/>
                  </a:moveTo>
                  <a:cubicBezTo>
                    <a:pt x="5081" y="1565"/>
                    <a:pt x="5081" y="1565"/>
                    <a:pt x="5081" y="1565"/>
                  </a:cubicBezTo>
                  <a:cubicBezTo>
                    <a:pt x="3310" y="1565"/>
                    <a:pt x="3310" y="1565"/>
                    <a:pt x="3310" y="1565"/>
                  </a:cubicBezTo>
                  <a:cubicBezTo>
                    <a:pt x="3310" y="4251"/>
                    <a:pt x="3310" y="4251"/>
                    <a:pt x="3310" y="4251"/>
                  </a:cubicBezTo>
                  <a:cubicBezTo>
                    <a:pt x="2135" y="4251"/>
                    <a:pt x="2135" y="4251"/>
                    <a:pt x="2135" y="4251"/>
                  </a:cubicBezTo>
                  <a:cubicBezTo>
                    <a:pt x="1945" y="4251"/>
                    <a:pt x="1945" y="4251"/>
                    <a:pt x="1945" y="4251"/>
                  </a:cubicBezTo>
                  <a:cubicBezTo>
                    <a:pt x="1945" y="187"/>
                    <a:pt x="1945" y="187"/>
                    <a:pt x="1945" y="187"/>
                  </a:cubicBezTo>
                  <a:cubicBezTo>
                    <a:pt x="6446" y="187"/>
                    <a:pt x="6446" y="187"/>
                    <a:pt x="6446" y="187"/>
                  </a:cubicBezTo>
                  <a:cubicBezTo>
                    <a:pt x="6446" y="4251"/>
                    <a:pt x="6446" y="4251"/>
                    <a:pt x="6446" y="4251"/>
                  </a:cubicBezTo>
                  <a:lnTo>
                    <a:pt x="5081" y="42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1" name="Freeform 45"/>
            <p:cNvSpPr>
              <a:spLocks/>
            </p:cNvSpPr>
            <p:nvPr/>
          </p:nvSpPr>
          <p:spPr bwMode="auto">
            <a:xfrm>
              <a:off x="2311400" y="4198938"/>
              <a:ext cx="481013" cy="312738"/>
            </a:xfrm>
            <a:custGeom>
              <a:avLst/>
              <a:gdLst>
                <a:gd name="T0" fmla="*/ 2310 w 2310"/>
                <a:gd name="T1" fmla="*/ 0 h 1505"/>
                <a:gd name="T2" fmla="*/ 1762 w 2310"/>
                <a:gd name="T3" fmla="*/ 1505 h 1505"/>
                <a:gd name="T4" fmla="*/ 1545 w 2310"/>
                <a:gd name="T5" fmla="*/ 1505 h 1505"/>
                <a:gd name="T6" fmla="*/ 1154 w 2310"/>
                <a:gd name="T7" fmla="*/ 437 h 1505"/>
                <a:gd name="T8" fmla="*/ 763 w 2310"/>
                <a:gd name="T9" fmla="*/ 1505 h 1505"/>
                <a:gd name="T10" fmla="*/ 548 w 2310"/>
                <a:gd name="T11" fmla="*/ 1505 h 1505"/>
                <a:gd name="T12" fmla="*/ 0 w 2310"/>
                <a:gd name="T13" fmla="*/ 0 h 1505"/>
                <a:gd name="T14" fmla="*/ 293 w 2310"/>
                <a:gd name="T15" fmla="*/ 0 h 1505"/>
                <a:gd name="T16" fmla="*/ 656 w 2310"/>
                <a:gd name="T17" fmla="*/ 993 h 1505"/>
                <a:gd name="T18" fmla="*/ 1020 w 2310"/>
                <a:gd name="T19" fmla="*/ 0 h 1505"/>
                <a:gd name="T20" fmla="*/ 1290 w 2310"/>
                <a:gd name="T21" fmla="*/ 0 h 1505"/>
                <a:gd name="T22" fmla="*/ 1653 w 2310"/>
                <a:gd name="T23" fmla="*/ 993 h 1505"/>
                <a:gd name="T24" fmla="*/ 2017 w 2310"/>
                <a:gd name="T25" fmla="*/ 0 h 1505"/>
                <a:gd name="T26" fmla="*/ 2310 w 2310"/>
                <a:gd name="T27" fmla="*/ 0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0" h="1505">
                  <a:moveTo>
                    <a:pt x="2310" y="0"/>
                  </a:moveTo>
                  <a:cubicBezTo>
                    <a:pt x="1762" y="1505"/>
                    <a:pt x="1762" y="1505"/>
                    <a:pt x="1762" y="1505"/>
                  </a:cubicBezTo>
                  <a:cubicBezTo>
                    <a:pt x="1545" y="1505"/>
                    <a:pt x="1545" y="1505"/>
                    <a:pt x="1545" y="1505"/>
                  </a:cubicBezTo>
                  <a:cubicBezTo>
                    <a:pt x="1154" y="437"/>
                    <a:pt x="1154" y="437"/>
                    <a:pt x="1154" y="437"/>
                  </a:cubicBezTo>
                  <a:cubicBezTo>
                    <a:pt x="1026" y="788"/>
                    <a:pt x="888" y="1156"/>
                    <a:pt x="763" y="1505"/>
                  </a:cubicBezTo>
                  <a:cubicBezTo>
                    <a:pt x="548" y="1505"/>
                    <a:pt x="548" y="1505"/>
                    <a:pt x="548" y="1505"/>
                  </a:cubicBezTo>
                  <a:cubicBezTo>
                    <a:pt x="0" y="0"/>
                    <a:pt x="0" y="0"/>
                    <a:pt x="0" y="0"/>
                  </a:cubicBezTo>
                  <a:cubicBezTo>
                    <a:pt x="293" y="0"/>
                    <a:pt x="293" y="0"/>
                    <a:pt x="293" y="0"/>
                  </a:cubicBezTo>
                  <a:cubicBezTo>
                    <a:pt x="656" y="993"/>
                    <a:pt x="656" y="993"/>
                    <a:pt x="656" y="993"/>
                  </a:cubicBezTo>
                  <a:cubicBezTo>
                    <a:pt x="1020" y="0"/>
                    <a:pt x="1020" y="0"/>
                    <a:pt x="1020" y="0"/>
                  </a:cubicBezTo>
                  <a:cubicBezTo>
                    <a:pt x="1290" y="0"/>
                    <a:pt x="1290" y="0"/>
                    <a:pt x="1290" y="0"/>
                  </a:cubicBezTo>
                  <a:cubicBezTo>
                    <a:pt x="1653" y="993"/>
                    <a:pt x="1653" y="993"/>
                    <a:pt x="1653" y="993"/>
                  </a:cubicBezTo>
                  <a:cubicBezTo>
                    <a:pt x="2017" y="0"/>
                    <a:pt x="2017" y="0"/>
                    <a:pt x="2017" y="0"/>
                  </a:cubicBezTo>
                  <a:lnTo>
                    <a:pt x="231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2" name="Freeform 46"/>
            <p:cNvSpPr>
              <a:spLocks/>
            </p:cNvSpPr>
            <p:nvPr/>
          </p:nvSpPr>
          <p:spPr bwMode="auto">
            <a:xfrm>
              <a:off x="3384550" y="4198938"/>
              <a:ext cx="312738" cy="312738"/>
            </a:xfrm>
            <a:custGeom>
              <a:avLst/>
              <a:gdLst>
                <a:gd name="T0" fmla="*/ 1505 w 1505"/>
                <a:gd name="T1" fmla="*/ 408 h 1505"/>
                <a:gd name="T2" fmla="*/ 1227 w 1505"/>
                <a:gd name="T3" fmla="*/ 408 h 1505"/>
                <a:gd name="T4" fmla="*/ 1227 w 1505"/>
                <a:gd name="T5" fmla="*/ 291 h 1505"/>
                <a:gd name="T6" fmla="*/ 1213 w 1505"/>
                <a:gd name="T7" fmla="*/ 276 h 1505"/>
                <a:gd name="T8" fmla="*/ 291 w 1505"/>
                <a:gd name="T9" fmla="*/ 276 h 1505"/>
                <a:gd name="T10" fmla="*/ 276 w 1505"/>
                <a:gd name="T11" fmla="*/ 291 h 1505"/>
                <a:gd name="T12" fmla="*/ 276 w 1505"/>
                <a:gd name="T13" fmla="*/ 1215 h 1505"/>
                <a:gd name="T14" fmla="*/ 291 w 1505"/>
                <a:gd name="T15" fmla="*/ 1229 h 1505"/>
                <a:gd name="T16" fmla="*/ 1213 w 1505"/>
                <a:gd name="T17" fmla="*/ 1229 h 1505"/>
                <a:gd name="T18" fmla="*/ 1227 w 1505"/>
                <a:gd name="T19" fmla="*/ 1215 h 1505"/>
                <a:gd name="T20" fmla="*/ 1227 w 1505"/>
                <a:gd name="T21" fmla="*/ 931 h 1505"/>
                <a:gd name="T22" fmla="*/ 887 w 1505"/>
                <a:gd name="T23" fmla="*/ 931 h 1505"/>
                <a:gd name="T24" fmla="*/ 887 w 1505"/>
                <a:gd name="T25" fmla="*/ 655 h 1505"/>
                <a:gd name="T26" fmla="*/ 1505 w 1505"/>
                <a:gd name="T27" fmla="*/ 655 h 1505"/>
                <a:gd name="T28" fmla="*/ 1505 w 1505"/>
                <a:gd name="T29" fmla="*/ 1215 h 1505"/>
                <a:gd name="T30" fmla="*/ 1213 w 1505"/>
                <a:gd name="T31" fmla="*/ 1505 h 1505"/>
                <a:gd name="T32" fmla="*/ 291 w 1505"/>
                <a:gd name="T33" fmla="*/ 1505 h 1505"/>
                <a:gd name="T34" fmla="*/ 0 w 1505"/>
                <a:gd name="T35" fmla="*/ 1215 h 1505"/>
                <a:gd name="T36" fmla="*/ 0 w 1505"/>
                <a:gd name="T37" fmla="*/ 291 h 1505"/>
                <a:gd name="T38" fmla="*/ 291 w 1505"/>
                <a:gd name="T39" fmla="*/ 0 h 1505"/>
                <a:gd name="T40" fmla="*/ 1213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3" y="276"/>
                  </a:cubicBezTo>
                  <a:cubicBezTo>
                    <a:pt x="291" y="276"/>
                    <a:pt x="291" y="276"/>
                    <a:pt x="291" y="276"/>
                  </a:cubicBezTo>
                  <a:cubicBezTo>
                    <a:pt x="283" y="276"/>
                    <a:pt x="276" y="282"/>
                    <a:pt x="276" y="291"/>
                  </a:cubicBezTo>
                  <a:cubicBezTo>
                    <a:pt x="276" y="1215"/>
                    <a:pt x="276" y="1215"/>
                    <a:pt x="276" y="1215"/>
                  </a:cubicBezTo>
                  <a:cubicBezTo>
                    <a:pt x="276" y="1223"/>
                    <a:pt x="283" y="1229"/>
                    <a:pt x="291" y="1229"/>
                  </a:cubicBezTo>
                  <a:cubicBezTo>
                    <a:pt x="1213" y="1229"/>
                    <a:pt x="1213" y="1229"/>
                    <a:pt x="1213" y="1229"/>
                  </a:cubicBezTo>
                  <a:cubicBezTo>
                    <a:pt x="1221" y="1229"/>
                    <a:pt x="1227" y="1223"/>
                    <a:pt x="1227" y="1215"/>
                  </a:cubicBezTo>
                  <a:cubicBezTo>
                    <a:pt x="1227" y="931"/>
                    <a:pt x="1227" y="931"/>
                    <a:pt x="1227" y="931"/>
                  </a:cubicBezTo>
                  <a:cubicBezTo>
                    <a:pt x="887" y="931"/>
                    <a:pt x="887" y="931"/>
                    <a:pt x="887" y="931"/>
                  </a:cubicBezTo>
                  <a:cubicBezTo>
                    <a:pt x="887" y="655"/>
                    <a:pt x="887" y="655"/>
                    <a:pt x="887" y="655"/>
                  </a:cubicBezTo>
                  <a:cubicBezTo>
                    <a:pt x="1505" y="655"/>
                    <a:pt x="1505" y="655"/>
                    <a:pt x="1505" y="655"/>
                  </a:cubicBezTo>
                  <a:cubicBezTo>
                    <a:pt x="1505" y="1215"/>
                    <a:pt x="1505" y="1215"/>
                    <a:pt x="1505" y="1215"/>
                  </a:cubicBezTo>
                  <a:cubicBezTo>
                    <a:pt x="1505" y="1376"/>
                    <a:pt x="1374" y="1505"/>
                    <a:pt x="1213" y="1505"/>
                  </a:cubicBezTo>
                  <a:cubicBezTo>
                    <a:pt x="291" y="1505"/>
                    <a:pt x="291" y="1505"/>
                    <a:pt x="291" y="1505"/>
                  </a:cubicBezTo>
                  <a:cubicBezTo>
                    <a:pt x="130" y="1505"/>
                    <a:pt x="0" y="1376"/>
                    <a:pt x="0" y="1215"/>
                  </a:cubicBezTo>
                  <a:cubicBezTo>
                    <a:pt x="0" y="291"/>
                    <a:pt x="0" y="291"/>
                    <a:pt x="0" y="291"/>
                  </a:cubicBezTo>
                  <a:cubicBezTo>
                    <a:pt x="0" y="130"/>
                    <a:pt x="130" y="0"/>
                    <a:pt x="291" y="0"/>
                  </a:cubicBezTo>
                  <a:cubicBezTo>
                    <a:pt x="1213" y="0"/>
                    <a:pt x="1213" y="0"/>
                    <a:pt x="1213" y="0"/>
                  </a:cubicBezTo>
                  <a:cubicBezTo>
                    <a:pt x="1374" y="0"/>
                    <a:pt x="1505" y="130"/>
                    <a:pt x="1505" y="291"/>
                  </a:cubicBezTo>
                  <a:lnTo>
                    <a:pt x="1505" y="4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3" name="Freeform 47"/>
            <p:cNvSpPr>
              <a:spLocks/>
            </p:cNvSpPr>
            <p:nvPr/>
          </p:nvSpPr>
          <p:spPr bwMode="auto">
            <a:xfrm>
              <a:off x="3881438" y="4198938"/>
              <a:ext cx="287338" cy="312738"/>
            </a:xfrm>
            <a:custGeom>
              <a:avLst/>
              <a:gdLst>
                <a:gd name="T0" fmla="*/ 181 w 181"/>
                <a:gd name="T1" fmla="*/ 37 h 197"/>
                <a:gd name="T2" fmla="*/ 36 w 181"/>
                <a:gd name="T3" fmla="*/ 37 h 197"/>
                <a:gd name="T4" fmla="*/ 36 w 181"/>
                <a:gd name="T5" fmla="*/ 81 h 197"/>
                <a:gd name="T6" fmla="*/ 153 w 181"/>
                <a:gd name="T7" fmla="*/ 81 h 197"/>
                <a:gd name="T8" fmla="*/ 153 w 181"/>
                <a:gd name="T9" fmla="*/ 117 h 197"/>
                <a:gd name="T10" fmla="*/ 36 w 181"/>
                <a:gd name="T11" fmla="*/ 117 h 197"/>
                <a:gd name="T12" fmla="*/ 36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7"/>
                  </a:moveTo>
                  <a:lnTo>
                    <a:pt x="36" y="37"/>
                  </a:lnTo>
                  <a:lnTo>
                    <a:pt x="36" y="81"/>
                  </a:lnTo>
                  <a:lnTo>
                    <a:pt x="153" y="81"/>
                  </a:lnTo>
                  <a:lnTo>
                    <a:pt x="153" y="117"/>
                  </a:lnTo>
                  <a:lnTo>
                    <a:pt x="36" y="117"/>
                  </a:lnTo>
                  <a:lnTo>
                    <a:pt x="36" y="161"/>
                  </a:lnTo>
                  <a:lnTo>
                    <a:pt x="181" y="161"/>
                  </a:lnTo>
                  <a:lnTo>
                    <a:pt x="181" y="197"/>
                  </a:lnTo>
                  <a:lnTo>
                    <a:pt x="0" y="197"/>
                  </a:lnTo>
                  <a:lnTo>
                    <a:pt x="0" y="0"/>
                  </a:lnTo>
                  <a:lnTo>
                    <a:pt x="181" y="0"/>
                  </a:lnTo>
                  <a:lnTo>
                    <a:pt x="181"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4" name="Freeform 48"/>
            <p:cNvSpPr>
              <a:spLocks/>
            </p:cNvSpPr>
            <p:nvPr/>
          </p:nvSpPr>
          <p:spPr bwMode="auto">
            <a:xfrm>
              <a:off x="4341813" y="4198938"/>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3 h 197"/>
                <a:gd name="T10" fmla="*/ 36 w 197"/>
                <a:gd name="T11" fmla="*/ 197 h 197"/>
                <a:gd name="T12" fmla="*/ 0 w 197"/>
                <a:gd name="T13" fmla="*/ 197 h 197"/>
                <a:gd name="T14" fmla="*/ 0 w 197"/>
                <a:gd name="T15" fmla="*/ 0 h 197"/>
                <a:gd name="T16" fmla="*/ 39 w 197"/>
                <a:gd name="T17" fmla="*/ 0 h 197"/>
                <a:gd name="T18" fmla="*/ 161 w 197"/>
                <a:gd name="T19" fmla="*/ 145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3"/>
                  </a:lnTo>
                  <a:lnTo>
                    <a:pt x="36" y="197"/>
                  </a:lnTo>
                  <a:lnTo>
                    <a:pt x="0" y="197"/>
                  </a:lnTo>
                  <a:lnTo>
                    <a:pt x="0" y="0"/>
                  </a:lnTo>
                  <a:lnTo>
                    <a:pt x="39" y="0"/>
                  </a:lnTo>
                  <a:lnTo>
                    <a:pt x="161" y="145"/>
                  </a:lnTo>
                  <a:lnTo>
                    <a:pt x="1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5" name="Rectangle 49"/>
            <p:cNvSpPr>
              <a:spLocks noChangeArrowheads="1"/>
            </p:cNvSpPr>
            <p:nvPr/>
          </p:nvSpPr>
          <p:spPr bwMode="auto">
            <a:xfrm>
              <a:off x="4822825" y="4198938"/>
              <a:ext cx="57150" cy="3127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6" name="Freeform 50"/>
            <p:cNvSpPr>
              <a:spLocks/>
            </p:cNvSpPr>
            <p:nvPr/>
          </p:nvSpPr>
          <p:spPr bwMode="auto">
            <a:xfrm>
              <a:off x="5057775" y="4198938"/>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3 h 197"/>
                <a:gd name="T10" fmla="*/ 36 w 197"/>
                <a:gd name="T11" fmla="*/ 197 h 197"/>
                <a:gd name="T12" fmla="*/ 0 w 197"/>
                <a:gd name="T13" fmla="*/ 197 h 197"/>
                <a:gd name="T14" fmla="*/ 0 w 197"/>
                <a:gd name="T15" fmla="*/ 0 h 197"/>
                <a:gd name="T16" fmla="*/ 39 w 197"/>
                <a:gd name="T17" fmla="*/ 0 h 197"/>
                <a:gd name="T18" fmla="*/ 160 w 197"/>
                <a:gd name="T19" fmla="*/ 145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3"/>
                  </a:lnTo>
                  <a:lnTo>
                    <a:pt x="36" y="197"/>
                  </a:lnTo>
                  <a:lnTo>
                    <a:pt x="0" y="197"/>
                  </a:lnTo>
                  <a:lnTo>
                    <a:pt x="0" y="0"/>
                  </a:lnTo>
                  <a:lnTo>
                    <a:pt x="39" y="0"/>
                  </a:lnTo>
                  <a:lnTo>
                    <a:pt x="160" y="145"/>
                  </a:lnTo>
                  <a:lnTo>
                    <a:pt x="16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7" name="Freeform 51"/>
            <p:cNvSpPr>
              <a:spLocks/>
            </p:cNvSpPr>
            <p:nvPr/>
          </p:nvSpPr>
          <p:spPr bwMode="auto">
            <a:xfrm>
              <a:off x="5540375" y="4198938"/>
              <a:ext cx="312738" cy="312738"/>
            </a:xfrm>
            <a:custGeom>
              <a:avLst/>
              <a:gdLst>
                <a:gd name="T0" fmla="*/ 1505 w 1505"/>
                <a:gd name="T1" fmla="*/ 408 h 1505"/>
                <a:gd name="T2" fmla="*/ 1227 w 1505"/>
                <a:gd name="T3" fmla="*/ 408 h 1505"/>
                <a:gd name="T4" fmla="*/ 1227 w 1505"/>
                <a:gd name="T5" fmla="*/ 291 h 1505"/>
                <a:gd name="T6" fmla="*/ 1212 w 1505"/>
                <a:gd name="T7" fmla="*/ 276 h 1505"/>
                <a:gd name="T8" fmla="*/ 290 w 1505"/>
                <a:gd name="T9" fmla="*/ 276 h 1505"/>
                <a:gd name="T10" fmla="*/ 276 w 1505"/>
                <a:gd name="T11" fmla="*/ 291 h 1505"/>
                <a:gd name="T12" fmla="*/ 276 w 1505"/>
                <a:gd name="T13" fmla="*/ 1215 h 1505"/>
                <a:gd name="T14" fmla="*/ 290 w 1505"/>
                <a:gd name="T15" fmla="*/ 1229 h 1505"/>
                <a:gd name="T16" fmla="*/ 1212 w 1505"/>
                <a:gd name="T17" fmla="*/ 1229 h 1505"/>
                <a:gd name="T18" fmla="*/ 1227 w 1505"/>
                <a:gd name="T19" fmla="*/ 1215 h 1505"/>
                <a:gd name="T20" fmla="*/ 1227 w 1505"/>
                <a:gd name="T21" fmla="*/ 931 h 1505"/>
                <a:gd name="T22" fmla="*/ 886 w 1505"/>
                <a:gd name="T23" fmla="*/ 931 h 1505"/>
                <a:gd name="T24" fmla="*/ 886 w 1505"/>
                <a:gd name="T25" fmla="*/ 655 h 1505"/>
                <a:gd name="T26" fmla="*/ 1505 w 1505"/>
                <a:gd name="T27" fmla="*/ 655 h 1505"/>
                <a:gd name="T28" fmla="*/ 1505 w 1505"/>
                <a:gd name="T29" fmla="*/ 1215 h 1505"/>
                <a:gd name="T30" fmla="*/ 1212 w 1505"/>
                <a:gd name="T31" fmla="*/ 1505 h 1505"/>
                <a:gd name="T32" fmla="*/ 290 w 1505"/>
                <a:gd name="T33" fmla="*/ 1505 h 1505"/>
                <a:gd name="T34" fmla="*/ 0 w 1505"/>
                <a:gd name="T35" fmla="*/ 1215 h 1505"/>
                <a:gd name="T36" fmla="*/ 0 w 1505"/>
                <a:gd name="T37" fmla="*/ 291 h 1505"/>
                <a:gd name="T38" fmla="*/ 290 w 1505"/>
                <a:gd name="T39" fmla="*/ 0 h 1505"/>
                <a:gd name="T40" fmla="*/ 1212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2" y="276"/>
                  </a:cubicBezTo>
                  <a:cubicBezTo>
                    <a:pt x="290" y="276"/>
                    <a:pt x="290" y="276"/>
                    <a:pt x="290" y="276"/>
                  </a:cubicBezTo>
                  <a:cubicBezTo>
                    <a:pt x="282" y="276"/>
                    <a:pt x="276" y="282"/>
                    <a:pt x="276" y="291"/>
                  </a:cubicBezTo>
                  <a:cubicBezTo>
                    <a:pt x="276" y="1215"/>
                    <a:pt x="276" y="1215"/>
                    <a:pt x="276" y="1215"/>
                  </a:cubicBezTo>
                  <a:cubicBezTo>
                    <a:pt x="276" y="1223"/>
                    <a:pt x="282" y="1229"/>
                    <a:pt x="290" y="1229"/>
                  </a:cubicBezTo>
                  <a:cubicBezTo>
                    <a:pt x="1212" y="1229"/>
                    <a:pt x="1212" y="1229"/>
                    <a:pt x="1212" y="1229"/>
                  </a:cubicBezTo>
                  <a:cubicBezTo>
                    <a:pt x="1221" y="1229"/>
                    <a:pt x="1227" y="1223"/>
                    <a:pt x="1227" y="1215"/>
                  </a:cubicBezTo>
                  <a:cubicBezTo>
                    <a:pt x="1227" y="931"/>
                    <a:pt x="1227" y="931"/>
                    <a:pt x="1227" y="931"/>
                  </a:cubicBezTo>
                  <a:cubicBezTo>
                    <a:pt x="886" y="931"/>
                    <a:pt x="886" y="931"/>
                    <a:pt x="886" y="931"/>
                  </a:cubicBezTo>
                  <a:cubicBezTo>
                    <a:pt x="886" y="655"/>
                    <a:pt x="886" y="655"/>
                    <a:pt x="886" y="655"/>
                  </a:cubicBezTo>
                  <a:cubicBezTo>
                    <a:pt x="1505" y="655"/>
                    <a:pt x="1505" y="655"/>
                    <a:pt x="1505" y="655"/>
                  </a:cubicBezTo>
                  <a:cubicBezTo>
                    <a:pt x="1505" y="1215"/>
                    <a:pt x="1505" y="1215"/>
                    <a:pt x="1505" y="1215"/>
                  </a:cubicBezTo>
                  <a:cubicBezTo>
                    <a:pt x="1505" y="1376"/>
                    <a:pt x="1373" y="1505"/>
                    <a:pt x="1212" y="1505"/>
                  </a:cubicBezTo>
                  <a:cubicBezTo>
                    <a:pt x="290" y="1505"/>
                    <a:pt x="290" y="1505"/>
                    <a:pt x="290" y="1505"/>
                  </a:cubicBezTo>
                  <a:cubicBezTo>
                    <a:pt x="130" y="1505"/>
                    <a:pt x="0" y="1376"/>
                    <a:pt x="0" y="1215"/>
                  </a:cubicBezTo>
                  <a:cubicBezTo>
                    <a:pt x="0" y="291"/>
                    <a:pt x="0" y="291"/>
                    <a:pt x="0" y="291"/>
                  </a:cubicBezTo>
                  <a:cubicBezTo>
                    <a:pt x="0" y="130"/>
                    <a:pt x="130" y="0"/>
                    <a:pt x="290" y="0"/>
                  </a:cubicBezTo>
                  <a:cubicBezTo>
                    <a:pt x="1212" y="0"/>
                    <a:pt x="1212" y="0"/>
                    <a:pt x="1212" y="0"/>
                  </a:cubicBezTo>
                  <a:cubicBezTo>
                    <a:pt x="1373" y="0"/>
                    <a:pt x="1505" y="130"/>
                    <a:pt x="1505" y="291"/>
                  </a:cubicBezTo>
                  <a:lnTo>
                    <a:pt x="1505" y="4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8" name="Freeform 52"/>
            <p:cNvSpPr>
              <a:spLocks/>
            </p:cNvSpPr>
            <p:nvPr/>
          </p:nvSpPr>
          <p:spPr bwMode="auto">
            <a:xfrm>
              <a:off x="6030913" y="4198938"/>
              <a:ext cx="288925" cy="312738"/>
            </a:xfrm>
            <a:custGeom>
              <a:avLst/>
              <a:gdLst>
                <a:gd name="T0" fmla="*/ 182 w 182"/>
                <a:gd name="T1" fmla="*/ 37 h 197"/>
                <a:gd name="T2" fmla="*/ 37 w 182"/>
                <a:gd name="T3" fmla="*/ 37 h 197"/>
                <a:gd name="T4" fmla="*/ 37 w 182"/>
                <a:gd name="T5" fmla="*/ 81 h 197"/>
                <a:gd name="T6" fmla="*/ 153 w 182"/>
                <a:gd name="T7" fmla="*/ 81 h 197"/>
                <a:gd name="T8" fmla="*/ 153 w 182"/>
                <a:gd name="T9" fmla="*/ 117 h 197"/>
                <a:gd name="T10" fmla="*/ 37 w 182"/>
                <a:gd name="T11" fmla="*/ 117 h 197"/>
                <a:gd name="T12" fmla="*/ 37 w 182"/>
                <a:gd name="T13" fmla="*/ 161 h 197"/>
                <a:gd name="T14" fmla="*/ 182 w 182"/>
                <a:gd name="T15" fmla="*/ 161 h 197"/>
                <a:gd name="T16" fmla="*/ 182 w 182"/>
                <a:gd name="T17" fmla="*/ 197 h 197"/>
                <a:gd name="T18" fmla="*/ 0 w 182"/>
                <a:gd name="T19" fmla="*/ 197 h 197"/>
                <a:gd name="T20" fmla="*/ 0 w 182"/>
                <a:gd name="T21" fmla="*/ 0 h 197"/>
                <a:gd name="T22" fmla="*/ 182 w 182"/>
                <a:gd name="T23" fmla="*/ 0 h 197"/>
                <a:gd name="T24" fmla="*/ 182 w 182"/>
                <a:gd name="T25" fmla="*/ 3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2" h="197">
                  <a:moveTo>
                    <a:pt x="182" y="37"/>
                  </a:moveTo>
                  <a:lnTo>
                    <a:pt x="37" y="37"/>
                  </a:lnTo>
                  <a:lnTo>
                    <a:pt x="37" y="81"/>
                  </a:lnTo>
                  <a:lnTo>
                    <a:pt x="153" y="81"/>
                  </a:lnTo>
                  <a:lnTo>
                    <a:pt x="153" y="117"/>
                  </a:lnTo>
                  <a:lnTo>
                    <a:pt x="37" y="117"/>
                  </a:lnTo>
                  <a:lnTo>
                    <a:pt x="37" y="161"/>
                  </a:lnTo>
                  <a:lnTo>
                    <a:pt x="182" y="161"/>
                  </a:lnTo>
                  <a:lnTo>
                    <a:pt x="182" y="197"/>
                  </a:lnTo>
                  <a:lnTo>
                    <a:pt x="0" y="197"/>
                  </a:lnTo>
                  <a:lnTo>
                    <a:pt x="0" y="0"/>
                  </a:lnTo>
                  <a:lnTo>
                    <a:pt x="182" y="0"/>
                  </a:lnTo>
                  <a:lnTo>
                    <a:pt x="182"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9" name="Freeform 53"/>
            <p:cNvSpPr>
              <a:spLocks/>
            </p:cNvSpPr>
            <p:nvPr/>
          </p:nvSpPr>
          <p:spPr bwMode="auto">
            <a:xfrm>
              <a:off x="6486525" y="4198938"/>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3 h 197"/>
                <a:gd name="T10" fmla="*/ 36 w 197"/>
                <a:gd name="T11" fmla="*/ 197 h 197"/>
                <a:gd name="T12" fmla="*/ 0 w 197"/>
                <a:gd name="T13" fmla="*/ 197 h 197"/>
                <a:gd name="T14" fmla="*/ 0 w 197"/>
                <a:gd name="T15" fmla="*/ 0 h 197"/>
                <a:gd name="T16" fmla="*/ 40 w 197"/>
                <a:gd name="T17" fmla="*/ 0 h 197"/>
                <a:gd name="T18" fmla="*/ 161 w 197"/>
                <a:gd name="T19" fmla="*/ 145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3"/>
                  </a:lnTo>
                  <a:lnTo>
                    <a:pt x="36" y="197"/>
                  </a:lnTo>
                  <a:lnTo>
                    <a:pt x="0" y="197"/>
                  </a:lnTo>
                  <a:lnTo>
                    <a:pt x="0" y="0"/>
                  </a:lnTo>
                  <a:lnTo>
                    <a:pt x="40" y="0"/>
                  </a:lnTo>
                  <a:lnTo>
                    <a:pt x="161" y="145"/>
                  </a:lnTo>
                  <a:lnTo>
                    <a:pt x="1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0" name="Freeform 54"/>
            <p:cNvSpPr>
              <a:spLocks noEditPoints="1"/>
            </p:cNvSpPr>
            <p:nvPr/>
          </p:nvSpPr>
          <p:spPr bwMode="auto">
            <a:xfrm>
              <a:off x="2865438" y="4198938"/>
              <a:ext cx="396875" cy="312738"/>
            </a:xfrm>
            <a:custGeom>
              <a:avLst/>
              <a:gdLst>
                <a:gd name="T0" fmla="*/ 1471 w 1908"/>
                <a:gd name="T1" fmla="*/ 291 h 1505"/>
                <a:gd name="T2" fmla="*/ 1181 w 1908"/>
                <a:gd name="T3" fmla="*/ 0 h 1505"/>
                <a:gd name="T4" fmla="*/ 727 w 1908"/>
                <a:gd name="T5" fmla="*/ 0 h 1505"/>
                <a:gd name="T6" fmla="*/ 437 w 1908"/>
                <a:gd name="T7" fmla="*/ 291 h 1505"/>
                <a:gd name="T8" fmla="*/ 0 w 1908"/>
                <a:gd name="T9" fmla="*/ 1505 h 1505"/>
                <a:gd name="T10" fmla="*/ 286 w 1908"/>
                <a:gd name="T11" fmla="*/ 1505 h 1505"/>
                <a:gd name="T12" fmla="*/ 468 w 1908"/>
                <a:gd name="T13" fmla="*/ 999 h 1505"/>
                <a:gd name="T14" fmla="*/ 1443 w 1908"/>
                <a:gd name="T15" fmla="*/ 999 h 1505"/>
                <a:gd name="T16" fmla="*/ 1628 w 1908"/>
                <a:gd name="T17" fmla="*/ 1505 h 1505"/>
                <a:gd name="T18" fmla="*/ 1908 w 1908"/>
                <a:gd name="T19" fmla="*/ 1505 h 1505"/>
                <a:gd name="T20" fmla="*/ 1471 w 1908"/>
                <a:gd name="T21" fmla="*/ 291 h 1505"/>
                <a:gd name="T22" fmla="*/ 562 w 1908"/>
                <a:gd name="T23" fmla="*/ 724 h 1505"/>
                <a:gd name="T24" fmla="*/ 712 w 1908"/>
                <a:gd name="T25" fmla="*/ 291 h 1505"/>
                <a:gd name="T26" fmla="*/ 727 w 1908"/>
                <a:gd name="T27" fmla="*/ 276 h 1505"/>
                <a:gd name="T28" fmla="*/ 1184 w 1908"/>
                <a:gd name="T29" fmla="*/ 276 h 1505"/>
                <a:gd name="T30" fmla="*/ 1199 w 1908"/>
                <a:gd name="T31" fmla="*/ 291 h 1505"/>
                <a:gd name="T32" fmla="*/ 1350 w 1908"/>
                <a:gd name="T33" fmla="*/ 724 h 1505"/>
                <a:gd name="T34" fmla="*/ 562 w 1908"/>
                <a:gd name="T35" fmla="*/ 724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08" h="1505">
                  <a:moveTo>
                    <a:pt x="1471" y="291"/>
                  </a:moveTo>
                  <a:cubicBezTo>
                    <a:pt x="1411" y="113"/>
                    <a:pt x="1342" y="0"/>
                    <a:pt x="1181" y="0"/>
                  </a:cubicBezTo>
                  <a:cubicBezTo>
                    <a:pt x="727" y="0"/>
                    <a:pt x="727" y="0"/>
                    <a:pt x="727" y="0"/>
                  </a:cubicBezTo>
                  <a:cubicBezTo>
                    <a:pt x="566" y="0"/>
                    <a:pt x="497" y="113"/>
                    <a:pt x="437" y="291"/>
                  </a:cubicBezTo>
                  <a:cubicBezTo>
                    <a:pt x="0" y="1505"/>
                    <a:pt x="0" y="1505"/>
                    <a:pt x="0" y="1505"/>
                  </a:cubicBezTo>
                  <a:cubicBezTo>
                    <a:pt x="286" y="1505"/>
                    <a:pt x="286" y="1505"/>
                    <a:pt x="286" y="1505"/>
                  </a:cubicBezTo>
                  <a:cubicBezTo>
                    <a:pt x="468" y="999"/>
                    <a:pt x="468" y="999"/>
                    <a:pt x="468" y="999"/>
                  </a:cubicBezTo>
                  <a:cubicBezTo>
                    <a:pt x="1443" y="999"/>
                    <a:pt x="1443" y="999"/>
                    <a:pt x="1443" y="999"/>
                  </a:cubicBezTo>
                  <a:cubicBezTo>
                    <a:pt x="1628" y="1505"/>
                    <a:pt x="1628" y="1505"/>
                    <a:pt x="1628" y="1505"/>
                  </a:cubicBezTo>
                  <a:cubicBezTo>
                    <a:pt x="1908" y="1505"/>
                    <a:pt x="1908" y="1505"/>
                    <a:pt x="1908" y="1505"/>
                  </a:cubicBezTo>
                  <a:lnTo>
                    <a:pt x="1471" y="291"/>
                  </a:lnTo>
                  <a:close/>
                  <a:moveTo>
                    <a:pt x="562" y="724"/>
                  </a:moveTo>
                  <a:cubicBezTo>
                    <a:pt x="712" y="291"/>
                    <a:pt x="712" y="291"/>
                    <a:pt x="712" y="291"/>
                  </a:cubicBezTo>
                  <a:cubicBezTo>
                    <a:pt x="716" y="281"/>
                    <a:pt x="719" y="276"/>
                    <a:pt x="727" y="276"/>
                  </a:cubicBezTo>
                  <a:cubicBezTo>
                    <a:pt x="1184" y="276"/>
                    <a:pt x="1184" y="276"/>
                    <a:pt x="1184" y="276"/>
                  </a:cubicBezTo>
                  <a:cubicBezTo>
                    <a:pt x="1193" y="276"/>
                    <a:pt x="1194" y="280"/>
                    <a:pt x="1199" y="291"/>
                  </a:cubicBezTo>
                  <a:cubicBezTo>
                    <a:pt x="1350" y="724"/>
                    <a:pt x="1350" y="724"/>
                    <a:pt x="1350" y="724"/>
                  </a:cubicBezTo>
                  <a:lnTo>
                    <a:pt x="562" y="7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1" name="Freeform 55"/>
            <p:cNvSpPr>
              <a:spLocks/>
            </p:cNvSpPr>
            <p:nvPr/>
          </p:nvSpPr>
          <p:spPr bwMode="auto">
            <a:xfrm>
              <a:off x="2333625" y="4759325"/>
              <a:ext cx="185738" cy="184150"/>
            </a:xfrm>
            <a:custGeom>
              <a:avLst/>
              <a:gdLst>
                <a:gd name="T0" fmla="*/ 757 w 890"/>
                <a:gd name="T1" fmla="*/ 0 h 890"/>
                <a:gd name="T2" fmla="*/ 890 w 890"/>
                <a:gd name="T3" fmla="*/ 0 h 890"/>
                <a:gd name="T4" fmla="*/ 890 w 890"/>
                <a:gd name="T5" fmla="*/ 729 h 890"/>
                <a:gd name="T6" fmla="*/ 730 w 890"/>
                <a:gd name="T7" fmla="*/ 890 h 890"/>
                <a:gd name="T8" fmla="*/ 161 w 890"/>
                <a:gd name="T9" fmla="*/ 890 h 890"/>
                <a:gd name="T10" fmla="*/ 0 w 890"/>
                <a:gd name="T11" fmla="*/ 729 h 890"/>
                <a:gd name="T12" fmla="*/ 0 w 890"/>
                <a:gd name="T13" fmla="*/ 0 h 890"/>
                <a:gd name="T14" fmla="*/ 133 w 890"/>
                <a:gd name="T15" fmla="*/ 0 h 890"/>
                <a:gd name="T16" fmla="*/ 133 w 890"/>
                <a:gd name="T17" fmla="*/ 729 h 890"/>
                <a:gd name="T18" fmla="*/ 161 w 890"/>
                <a:gd name="T19" fmla="*/ 756 h 890"/>
                <a:gd name="T20" fmla="*/ 730 w 890"/>
                <a:gd name="T21" fmla="*/ 756 h 890"/>
                <a:gd name="T22" fmla="*/ 757 w 890"/>
                <a:gd name="T23" fmla="*/ 729 h 890"/>
                <a:gd name="T24" fmla="*/ 757 w 890"/>
                <a:gd name="T25" fmla="*/ 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0" h="890">
                  <a:moveTo>
                    <a:pt x="757" y="0"/>
                  </a:moveTo>
                  <a:cubicBezTo>
                    <a:pt x="890" y="0"/>
                    <a:pt x="890" y="0"/>
                    <a:pt x="890" y="0"/>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0"/>
                    <a:pt x="0" y="0"/>
                    <a:pt x="0" y="0"/>
                  </a:cubicBezTo>
                  <a:cubicBezTo>
                    <a:pt x="133" y="0"/>
                    <a:pt x="133" y="0"/>
                    <a:pt x="133" y="0"/>
                  </a:cubicBezTo>
                  <a:cubicBezTo>
                    <a:pt x="133" y="729"/>
                    <a:pt x="133" y="729"/>
                    <a:pt x="133" y="729"/>
                  </a:cubicBezTo>
                  <a:cubicBezTo>
                    <a:pt x="133" y="744"/>
                    <a:pt x="146" y="756"/>
                    <a:pt x="161" y="756"/>
                  </a:cubicBezTo>
                  <a:cubicBezTo>
                    <a:pt x="730" y="756"/>
                    <a:pt x="730" y="756"/>
                    <a:pt x="730" y="756"/>
                  </a:cubicBezTo>
                  <a:cubicBezTo>
                    <a:pt x="744" y="756"/>
                    <a:pt x="757" y="744"/>
                    <a:pt x="757" y="729"/>
                  </a:cubicBezTo>
                  <a:lnTo>
                    <a:pt x="75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2" name="Freeform 56"/>
            <p:cNvSpPr>
              <a:spLocks/>
            </p:cNvSpPr>
            <p:nvPr/>
          </p:nvSpPr>
          <p:spPr bwMode="auto">
            <a:xfrm>
              <a:off x="2587625" y="4759325"/>
              <a:ext cx="184150" cy="184150"/>
            </a:xfrm>
            <a:custGeom>
              <a:avLst/>
              <a:gdLst>
                <a:gd name="T0" fmla="*/ 99 w 116"/>
                <a:gd name="T1" fmla="*/ 0 h 116"/>
                <a:gd name="T2" fmla="*/ 116 w 116"/>
                <a:gd name="T3" fmla="*/ 0 h 116"/>
                <a:gd name="T4" fmla="*/ 116 w 116"/>
                <a:gd name="T5" fmla="*/ 116 h 116"/>
                <a:gd name="T6" fmla="*/ 96 w 116"/>
                <a:gd name="T7" fmla="*/ 116 h 116"/>
                <a:gd name="T8" fmla="*/ 17 w 116"/>
                <a:gd name="T9" fmla="*/ 23 h 116"/>
                <a:gd name="T10" fmla="*/ 17 w 116"/>
                <a:gd name="T11" fmla="*/ 116 h 116"/>
                <a:gd name="T12" fmla="*/ 0 w 116"/>
                <a:gd name="T13" fmla="*/ 116 h 116"/>
                <a:gd name="T14" fmla="*/ 0 w 116"/>
                <a:gd name="T15" fmla="*/ 0 h 116"/>
                <a:gd name="T16" fmla="*/ 20 w 116"/>
                <a:gd name="T17" fmla="*/ 0 h 116"/>
                <a:gd name="T18" fmla="*/ 99 w 116"/>
                <a:gd name="T19" fmla="*/ 93 h 116"/>
                <a:gd name="T20" fmla="*/ 99 w 116"/>
                <a:gd name="T21"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16">
                  <a:moveTo>
                    <a:pt x="99" y="0"/>
                  </a:moveTo>
                  <a:lnTo>
                    <a:pt x="116" y="0"/>
                  </a:lnTo>
                  <a:lnTo>
                    <a:pt x="116" y="116"/>
                  </a:lnTo>
                  <a:lnTo>
                    <a:pt x="96" y="116"/>
                  </a:lnTo>
                  <a:lnTo>
                    <a:pt x="17" y="23"/>
                  </a:lnTo>
                  <a:lnTo>
                    <a:pt x="17" y="116"/>
                  </a:lnTo>
                  <a:lnTo>
                    <a:pt x="0" y="116"/>
                  </a:lnTo>
                  <a:lnTo>
                    <a:pt x="0" y="0"/>
                  </a:lnTo>
                  <a:lnTo>
                    <a:pt x="20" y="0"/>
                  </a:lnTo>
                  <a:lnTo>
                    <a:pt x="99" y="93"/>
                  </a:lnTo>
                  <a:lnTo>
                    <a:pt x="9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3" name="Rectangle 57"/>
            <p:cNvSpPr>
              <a:spLocks noChangeArrowheads="1"/>
            </p:cNvSpPr>
            <p:nvPr/>
          </p:nvSpPr>
          <p:spPr bwMode="auto">
            <a:xfrm>
              <a:off x="2841625" y="4759325"/>
              <a:ext cx="28575" cy="184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4" name="Freeform 58"/>
            <p:cNvSpPr>
              <a:spLocks/>
            </p:cNvSpPr>
            <p:nvPr/>
          </p:nvSpPr>
          <p:spPr bwMode="auto">
            <a:xfrm>
              <a:off x="2900363" y="4759325"/>
              <a:ext cx="241300" cy="184150"/>
            </a:xfrm>
            <a:custGeom>
              <a:avLst/>
              <a:gdLst>
                <a:gd name="T0" fmla="*/ 132 w 152"/>
                <a:gd name="T1" fmla="*/ 0 h 116"/>
                <a:gd name="T2" fmla="*/ 152 w 152"/>
                <a:gd name="T3" fmla="*/ 0 h 116"/>
                <a:gd name="T4" fmla="*/ 85 w 152"/>
                <a:gd name="T5" fmla="*/ 116 h 116"/>
                <a:gd name="T6" fmla="*/ 68 w 152"/>
                <a:gd name="T7" fmla="*/ 116 h 116"/>
                <a:gd name="T8" fmla="*/ 0 w 152"/>
                <a:gd name="T9" fmla="*/ 0 h 116"/>
                <a:gd name="T10" fmla="*/ 20 w 152"/>
                <a:gd name="T11" fmla="*/ 0 h 116"/>
                <a:gd name="T12" fmla="*/ 76 w 152"/>
                <a:gd name="T13" fmla="*/ 97 h 116"/>
                <a:gd name="T14" fmla="*/ 132 w 152"/>
                <a:gd name="T15" fmla="*/ 0 h 1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16">
                  <a:moveTo>
                    <a:pt x="132" y="0"/>
                  </a:moveTo>
                  <a:lnTo>
                    <a:pt x="152" y="0"/>
                  </a:lnTo>
                  <a:lnTo>
                    <a:pt x="85" y="116"/>
                  </a:lnTo>
                  <a:lnTo>
                    <a:pt x="68" y="116"/>
                  </a:lnTo>
                  <a:lnTo>
                    <a:pt x="0" y="0"/>
                  </a:lnTo>
                  <a:lnTo>
                    <a:pt x="20" y="0"/>
                  </a:lnTo>
                  <a:lnTo>
                    <a:pt x="76" y="97"/>
                  </a:lnTo>
                  <a:lnTo>
                    <a:pt x="13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5" name="Freeform 59"/>
            <p:cNvSpPr>
              <a:spLocks/>
            </p:cNvSpPr>
            <p:nvPr/>
          </p:nvSpPr>
          <p:spPr bwMode="auto">
            <a:xfrm>
              <a:off x="3167063"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6" name="Freeform 60"/>
            <p:cNvSpPr>
              <a:spLocks noEditPoints="1"/>
            </p:cNvSpPr>
            <p:nvPr/>
          </p:nvSpPr>
          <p:spPr bwMode="auto">
            <a:xfrm>
              <a:off x="3403600" y="4759325"/>
              <a:ext cx="185738" cy="184150"/>
            </a:xfrm>
            <a:custGeom>
              <a:avLst/>
              <a:gdLst>
                <a:gd name="T0" fmla="*/ 890 w 890"/>
                <a:gd name="T1" fmla="*/ 410 h 889"/>
                <a:gd name="T2" fmla="*/ 729 w 890"/>
                <a:gd name="T3" fmla="*/ 571 h 889"/>
                <a:gd name="T4" fmla="*/ 639 w 890"/>
                <a:gd name="T5" fmla="*/ 571 h 889"/>
                <a:gd name="T6" fmla="*/ 890 w 890"/>
                <a:gd name="T7" fmla="*/ 870 h 889"/>
                <a:gd name="T8" fmla="*/ 890 w 890"/>
                <a:gd name="T9" fmla="*/ 889 h 889"/>
                <a:gd name="T10" fmla="*/ 732 w 890"/>
                <a:gd name="T11" fmla="*/ 889 h 889"/>
                <a:gd name="T12" fmla="*/ 465 w 890"/>
                <a:gd name="T13" fmla="*/ 571 h 889"/>
                <a:gd name="T14" fmla="*/ 161 w 890"/>
                <a:gd name="T15" fmla="*/ 571 h 889"/>
                <a:gd name="T16" fmla="*/ 133 w 890"/>
                <a:gd name="T17" fmla="*/ 569 h 889"/>
                <a:gd name="T18" fmla="*/ 133 w 890"/>
                <a:gd name="T19" fmla="*/ 889 h 889"/>
                <a:gd name="T20" fmla="*/ 0 w 890"/>
                <a:gd name="T21" fmla="*/ 889 h 889"/>
                <a:gd name="T22" fmla="*/ 0 w 890"/>
                <a:gd name="T23" fmla="*/ 0 h 889"/>
                <a:gd name="T24" fmla="*/ 729 w 890"/>
                <a:gd name="T25" fmla="*/ 0 h 889"/>
                <a:gd name="T26" fmla="*/ 890 w 890"/>
                <a:gd name="T27" fmla="*/ 161 h 889"/>
                <a:gd name="T28" fmla="*/ 890 w 890"/>
                <a:gd name="T29" fmla="*/ 410 h 889"/>
                <a:gd name="T30" fmla="*/ 133 w 890"/>
                <a:gd name="T31" fmla="*/ 133 h 889"/>
                <a:gd name="T32" fmla="*/ 133 w 890"/>
                <a:gd name="T33" fmla="*/ 437 h 889"/>
                <a:gd name="T34" fmla="*/ 729 w 890"/>
                <a:gd name="T35" fmla="*/ 438 h 889"/>
                <a:gd name="T36" fmla="*/ 757 w 890"/>
                <a:gd name="T37" fmla="*/ 410 h 889"/>
                <a:gd name="T38" fmla="*/ 757 w 890"/>
                <a:gd name="T39" fmla="*/ 161 h 889"/>
                <a:gd name="T40" fmla="*/ 729 w 890"/>
                <a:gd name="T41" fmla="*/ 133 h 889"/>
                <a:gd name="T42" fmla="*/ 133 w 890"/>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0" h="889">
                  <a:moveTo>
                    <a:pt x="890" y="410"/>
                  </a:moveTo>
                  <a:cubicBezTo>
                    <a:pt x="890" y="498"/>
                    <a:pt x="819" y="571"/>
                    <a:pt x="729" y="571"/>
                  </a:cubicBezTo>
                  <a:cubicBezTo>
                    <a:pt x="639" y="571"/>
                    <a:pt x="639" y="571"/>
                    <a:pt x="639" y="571"/>
                  </a:cubicBezTo>
                  <a:cubicBezTo>
                    <a:pt x="890" y="870"/>
                    <a:pt x="890" y="870"/>
                    <a:pt x="890" y="870"/>
                  </a:cubicBezTo>
                  <a:cubicBezTo>
                    <a:pt x="890" y="889"/>
                    <a:pt x="890" y="889"/>
                    <a:pt x="890" y="889"/>
                  </a:cubicBezTo>
                  <a:cubicBezTo>
                    <a:pt x="732" y="889"/>
                    <a:pt x="732" y="889"/>
                    <a:pt x="732" y="889"/>
                  </a:cubicBezTo>
                  <a:cubicBezTo>
                    <a:pt x="465" y="571"/>
                    <a:pt x="465" y="571"/>
                    <a:pt x="465" y="571"/>
                  </a:cubicBezTo>
                  <a:cubicBezTo>
                    <a:pt x="161" y="571"/>
                    <a:pt x="161" y="571"/>
                    <a:pt x="161" y="571"/>
                  </a:cubicBezTo>
                  <a:cubicBezTo>
                    <a:pt x="151" y="571"/>
                    <a:pt x="142" y="570"/>
                    <a:pt x="133" y="569"/>
                  </a:cubicBezTo>
                  <a:cubicBezTo>
                    <a:pt x="133" y="889"/>
                    <a:pt x="133" y="889"/>
                    <a:pt x="133" y="889"/>
                  </a:cubicBezTo>
                  <a:cubicBezTo>
                    <a:pt x="0" y="889"/>
                    <a:pt x="0" y="889"/>
                    <a:pt x="0" y="889"/>
                  </a:cubicBezTo>
                  <a:cubicBezTo>
                    <a:pt x="0" y="0"/>
                    <a:pt x="0" y="0"/>
                    <a:pt x="0" y="0"/>
                  </a:cubicBezTo>
                  <a:cubicBezTo>
                    <a:pt x="729" y="0"/>
                    <a:pt x="729" y="0"/>
                    <a:pt x="729" y="0"/>
                  </a:cubicBezTo>
                  <a:cubicBezTo>
                    <a:pt x="819" y="0"/>
                    <a:pt x="890" y="73"/>
                    <a:pt x="890" y="161"/>
                  </a:cubicBezTo>
                  <a:lnTo>
                    <a:pt x="890" y="410"/>
                  </a:lnTo>
                  <a:close/>
                  <a:moveTo>
                    <a:pt x="133" y="133"/>
                  </a:moveTo>
                  <a:cubicBezTo>
                    <a:pt x="133" y="437"/>
                    <a:pt x="133" y="437"/>
                    <a:pt x="133" y="437"/>
                  </a:cubicBezTo>
                  <a:cubicBezTo>
                    <a:pt x="729" y="438"/>
                    <a:pt x="729" y="438"/>
                    <a:pt x="729" y="438"/>
                  </a:cubicBezTo>
                  <a:cubicBezTo>
                    <a:pt x="744" y="438"/>
                    <a:pt x="757" y="425"/>
                    <a:pt x="757" y="410"/>
                  </a:cubicBezTo>
                  <a:cubicBezTo>
                    <a:pt x="757" y="161"/>
                    <a:pt x="757" y="161"/>
                    <a:pt x="757" y="161"/>
                  </a:cubicBezTo>
                  <a:cubicBezTo>
                    <a:pt x="757" y="146"/>
                    <a:pt x="744" y="133"/>
                    <a:pt x="729" y="133"/>
                  </a:cubicBezTo>
                  <a:lnTo>
                    <a:pt x="133"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7" name="Freeform 61"/>
            <p:cNvSpPr>
              <a:spLocks noEditPoints="1"/>
            </p:cNvSpPr>
            <p:nvPr/>
          </p:nvSpPr>
          <p:spPr bwMode="auto">
            <a:xfrm>
              <a:off x="4913313" y="4759325"/>
              <a:ext cx="184150"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1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1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2"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1"/>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1"/>
                    <a:pt x="757" y="161"/>
                    <a:pt x="757" y="161"/>
                  </a:cubicBezTo>
                  <a:cubicBezTo>
                    <a:pt x="757" y="146"/>
                    <a:pt x="745" y="133"/>
                    <a:pt x="730" y="133"/>
                  </a:cubicBezTo>
                  <a:lnTo>
                    <a:pt x="13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8" name="Freeform 62"/>
            <p:cNvSpPr>
              <a:spLocks noEditPoints="1"/>
            </p:cNvSpPr>
            <p:nvPr/>
          </p:nvSpPr>
          <p:spPr bwMode="auto">
            <a:xfrm>
              <a:off x="6122988" y="4759325"/>
              <a:ext cx="185738"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1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1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3"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1"/>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1"/>
                    <a:pt x="757" y="161"/>
                    <a:pt x="757" y="161"/>
                  </a:cubicBezTo>
                  <a:cubicBezTo>
                    <a:pt x="757" y="146"/>
                    <a:pt x="745" y="133"/>
                    <a:pt x="730" y="133"/>
                  </a:cubicBezTo>
                  <a:lnTo>
                    <a:pt x="13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9" name="Freeform 63"/>
            <p:cNvSpPr>
              <a:spLocks/>
            </p:cNvSpPr>
            <p:nvPr/>
          </p:nvSpPr>
          <p:spPr bwMode="auto">
            <a:xfrm>
              <a:off x="3656013" y="4759325"/>
              <a:ext cx="184150" cy="184150"/>
            </a:xfrm>
            <a:custGeom>
              <a:avLst/>
              <a:gdLst>
                <a:gd name="T0" fmla="*/ 890 w 890"/>
                <a:gd name="T1" fmla="*/ 212 h 890"/>
                <a:gd name="T2" fmla="*/ 757 w 890"/>
                <a:gd name="T3" fmla="*/ 212 h 890"/>
                <a:gd name="T4" fmla="*/ 757 w 890"/>
                <a:gd name="T5" fmla="*/ 160 h 890"/>
                <a:gd name="T6" fmla="*/ 730 w 890"/>
                <a:gd name="T7" fmla="*/ 133 h 890"/>
                <a:gd name="T8" fmla="*/ 161 w 890"/>
                <a:gd name="T9" fmla="*/ 133 h 890"/>
                <a:gd name="T10" fmla="*/ 134 w 890"/>
                <a:gd name="T11" fmla="*/ 160 h 890"/>
                <a:gd name="T12" fmla="*/ 134 w 890"/>
                <a:gd name="T13" fmla="*/ 351 h 890"/>
                <a:gd name="T14" fmla="*/ 161 w 890"/>
                <a:gd name="T15" fmla="*/ 378 h 890"/>
                <a:gd name="T16" fmla="*/ 730 w 890"/>
                <a:gd name="T17" fmla="*/ 378 h 890"/>
                <a:gd name="T18" fmla="*/ 890 w 890"/>
                <a:gd name="T19" fmla="*/ 539 h 890"/>
                <a:gd name="T20" fmla="*/ 890 w 890"/>
                <a:gd name="T21" fmla="*/ 729 h 890"/>
                <a:gd name="T22" fmla="*/ 730 w 890"/>
                <a:gd name="T23" fmla="*/ 890 h 890"/>
                <a:gd name="T24" fmla="*/ 161 w 890"/>
                <a:gd name="T25" fmla="*/ 890 h 890"/>
                <a:gd name="T26" fmla="*/ 0 w 890"/>
                <a:gd name="T27" fmla="*/ 729 h 890"/>
                <a:gd name="T28" fmla="*/ 0 w 890"/>
                <a:gd name="T29" fmla="*/ 677 h 890"/>
                <a:gd name="T30" fmla="*/ 134 w 890"/>
                <a:gd name="T31" fmla="*/ 677 h 890"/>
                <a:gd name="T32" fmla="*/ 134 w 890"/>
                <a:gd name="T33" fmla="*/ 729 h 890"/>
                <a:gd name="T34" fmla="*/ 161 w 890"/>
                <a:gd name="T35" fmla="*/ 756 h 890"/>
                <a:gd name="T36" fmla="*/ 730 w 890"/>
                <a:gd name="T37" fmla="*/ 756 h 890"/>
                <a:gd name="T38" fmla="*/ 757 w 890"/>
                <a:gd name="T39" fmla="*/ 729 h 890"/>
                <a:gd name="T40" fmla="*/ 757 w 890"/>
                <a:gd name="T41" fmla="*/ 539 h 890"/>
                <a:gd name="T42" fmla="*/ 730 w 890"/>
                <a:gd name="T43" fmla="*/ 512 h 890"/>
                <a:gd name="T44" fmla="*/ 161 w 890"/>
                <a:gd name="T45" fmla="*/ 512 h 890"/>
                <a:gd name="T46" fmla="*/ 0 w 890"/>
                <a:gd name="T47" fmla="*/ 351 h 890"/>
                <a:gd name="T48" fmla="*/ 0 w 890"/>
                <a:gd name="T49" fmla="*/ 160 h 890"/>
                <a:gd name="T50" fmla="*/ 161 w 890"/>
                <a:gd name="T51" fmla="*/ 0 h 890"/>
                <a:gd name="T52" fmla="*/ 730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6"/>
                    <a:pt x="744" y="133"/>
                    <a:pt x="730" y="133"/>
                  </a:cubicBezTo>
                  <a:cubicBezTo>
                    <a:pt x="161" y="133"/>
                    <a:pt x="161" y="133"/>
                    <a:pt x="161" y="133"/>
                  </a:cubicBezTo>
                  <a:cubicBezTo>
                    <a:pt x="146" y="133"/>
                    <a:pt x="134" y="146"/>
                    <a:pt x="134" y="160"/>
                  </a:cubicBezTo>
                  <a:cubicBezTo>
                    <a:pt x="134" y="351"/>
                    <a:pt x="134" y="351"/>
                    <a:pt x="134" y="351"/>
                  </a:cubicBezTo>
                  <a:cubicBezTo>
                    <a:pt x="134" y="366"/>
                    <a:pt x="146" y="378"/>
                    <a:pt x="161" y="378"/>
                  </a:cubicBezTo>
                  <a:cubicBezTo>
                    <a:pt x="730" y="378"/>
                    <a:pt x="730" y="378"/>
                    <a:pt x="730" y="378"/>
                  </a:cubicBezTo>
                  <a:cubicBezTo>
                    <a:pt x="819" y="378"/>
                    <a:pt x="890" y="450"/>
                    <a:pt x="890" y="539"/>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677"/>
                    <a:pt x="0" y="677"/>
                    <a:pt x="0" y="677"/>
                  </a:cubicBezTo>
                  <a:cubicBezTo>
                    <a:pt x="134" y="677"/>
                    <a:pt x="134" y="677"/>
                    <a:pt x="134" y="677"/>
                  </a:cubicBezTo>
                  <a:cubicBezTo>
                    <a:pt x="134" y="729"/>
                    <a:pt x="134" y="729"/>
                    <a:pt x="134" y="729"/>
                  </a:cubicBezTo>
                  <a:cubicBezTo>
                    <a:pt x="134" y="744"/>
                    <a:pt x="146" y="756"/>
                    <a:pt x="161" y="756"/>
                  </a:cubicBezTo>
                  <a:cubicBezTo>
                    <a:pt x="730" y="756"/>
                    <a:pt x="730" y="756"/>
                    <a:pt x="730" y="756"/>
                  </a:cubicBezTo>
                  <a:cubicBezTo>
                    <a:pt x="744" y="756"/>
                    <a:pt x="757" y="744"/>
                    <a:pt x="757" y="729"/>
                  </a:cubicBezTo>
                  <a:cubicBezTo>
                    <a:pt x="757" y="539"/>
                    <a:pt x="757" y="539"/>
                    <a:pt x="757" y="539"/>
                  </a:cubicBezTo>
                  <a:cubicBezTo>
                    <a:pt x="757" y="524"/>
                    <a:pt x="744" y="512"/>
                    <a:pt x="730" y="512"/>
                  </a:cubicBezTo>
                  <a:cubicBezTo>
                    <a:pt x="161" y="512"/>
                    <a:pt x="161" y="512"/>
                    <a:pt x="161" y="512"/>
                  </a:cubicBezTo>
                  <a:cubicBezTo>
                    <a:pt x="72" y="512"/>
                    <a:pt x="0" y="440"/>
                    <a:pt x="0" y="351"/>
                  </a:cubicBezTo>
                  <a:cubicBezTo>
                    <a:pt x="0" y="160"/>
                    <a:pt x="0" y="160"/>
                    <a:pt x="0" y="160"/>
                  </a:cubicBezTo>
                  <a:cubicBezTo>
                    <a:pt x="0" y="71"/>
                    <a:pt x="72" y="0"/>
                    <a:pt x="161" y="0"/>
                  </a:cubicBezTo>
                  <a:cubicBezTo>
                    <a:pt x="730" y="0"/>
                    <a:pt x="730" y="0"/>
                    <a:pt x="730" y="0"/>
                  </a:cubicBezTo>
                  <a:cubicBezTo>
                    <a:pt x="819" y="0"/>
                    <a:pt x="890" y="71"/>
                    <a:pt x="890" y="160"/>
                  </a:cubicBezTo>
                  <a:lnTo>
                    <a:pt x="890" y="2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0" name="Rectangle 64"/>
            <p:cNvSpPr>
              <a:spLocks noChangeArrowheads="1"/>
            </p:cNvSpPr>
            <p:nvPr/>
          </p:nvSpPr>
          <p:spPr bwMode="auto">
            <a:xfrm>
              <a:off x="3908425" y="4759325"/>
              <a:ext cx="28575" cy="184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1" name="Freeform 65"/>
            <p:cNvSpPr>
              <a:spLocks/>
            </p:cNvSpPr>
            <p:nvPr/>
          </p:nvSpPr>
          <p:spPr bwMode="auto">
            <a:xfrm>
              <a:off x="3981450" y="4759325"/>
              <a:ext cx="185738" cy="184150"/>
            </a:xfrm>
            <a:custGeom>
              <a:avLst/>
              <a:gdLst>
                <a:gd name="T0" fmla="*/ 117 w 117"/>
                <a:gd name="T1" fmla="*/ 0 h 116"/>
                <a:gd name="T2" fmla="*/ 117 w 117"/>
                <a:gd name="T3" fmla="*/ 17 h 116"/>
                <a:gd name="T4" fmla="*/ 67 w 117"/>
                <a:gd name="T5" fmla="*/ 17 h 116"/>
                <a:gd name="T6" fmla="*/ 67 w 117"/>
                <a:gd name="T7" fmla="*/ 116 h 116"/>
                <a:gd name="T8" fmla="*/ 50 w 117"/>
                <a:gd name="T9" fmla="*/ 116 h 116"/>
                <a:gd name="T10" fmla="*/ 50 w 117"/>
                <a:gd name="T11" fmla="*/ 17 h 116"/>
                <a:gd name="T12" fmla="*/ 0 w 117"/>
                <a:gd name="T13" fmla="*/ 17 h 116"/>
                <a:gd name="T14" fmla="*/ 0 w 117"/>
                <a:gd name="T15" fmla="*/ 0 h 116"/>
                <a:gd name="T16" fmla="*/ 117 w 117"/>
                <a:gd name="T17"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6">
                  <a:moveTo>
                    <a:pt x="117" y="0"/>
                  </a:moveTo>
                  <a:lnTo>
                    <a:pt x="117" y="17"/>
                  </a:lnTo>
                  <a:lnTo>
                    <a:pt x="67" y="17"/>
                  </a:lnTo>
                  <a:lnTo>
                    <a:pt x="67" y="116"/>
                  </a:lnTo>
                  <a:lnTo>
                    <a:pt x="50" y="116"/>
                  </a:lnTo>
                  <a:lnTo>
                    <a:pt x="50" y="17"/>
                  </a:lnTo>
                  <a:lnTo>
                    <a:pt x="0" y="17"/>
                  </a:lnTo>
                  <a:lnTo>
                    <a:pt x="0" y="0"/>
                  </a:lnTo>
                  <a:lnTo>
                    <a:pt x="11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2" name="Freeform 66"/>
            <p:cNvSpPr>
              <a:spLocks/>
            </p:cNvSpPr>
            <p:nvPr/>
          </p:nvSpPr>
          <p:spPr bwMode="auto">
            <a:xfrm>
              <a:off x="4186238" y="4759325"/>
              <a:ext cx="198438" cy="184150"/>
            </a:xfrm>
            <a:custGeom>
              <a:avLst/>
              <a:gdLst>
                <a:gd name="T0" fmla="*/ 125 w 125"/>
                <a:gd name="T1" fmla="*/ 0 h 116"/>
                <a:gd name="T2" fmla="*/ 71 w 125"/>
                <a:gd name="T3" fmla="*/ 73 h 116"/>
                <a:gd name="T4" fmla="*/ 71 w 125"/>
                <a:gd name="T5" fmla="*/ 116 h 116"/>
                <a:gd name="T6" fmla="*/ 54 w 125"/>
                <a:gd name="T7" fmla="*/ 116 h 116"/>
                <a:gd name="T8" fmla="*/ 54 w 125"/>
                <a:gd name="T9" fmla="*/ 73 h 116"/>
                <a:gd name="T10" fmla="*/ 0 w 125"/>
                <a:gd name="T11" fmla="*/ 0 h 116"/>
                <a:gd name="T12" fmla="*/ 21 w 125"/>
                <a:gd name="T13" fmla="*/ 0 h 116"/>
                <a:gd name="T14" fmla="*/ 63 w 125"/>
                <a:gd name="T15" fmla="*/ 53 h 116"/>
                <a:gd name="T16" fmla="*/ 104 w 125"/>
                <a:gd name="T17" fmla="*/ 0 h 116"/>
                <a:gd name="T18" fmla="*/ 125 w 125"/>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16">
                  <a:moveTo>
                    <a:pt x="125" y="0"/>
                  </a:moveTo>
                  <a:lnTo>
                    <a:pt x="71" y="73"/>
                  </a:lnTo>
                  <a:lnTo>
                    <a:pt x="71" y="116"/>
                  </a:lnTo>
                  <a:lnTo>
                    <a:pt x="54" y="116"/>
                  </a:lnTo>
                  <a:lnTo>
                    <a:pt x="54" y="73"/>
                  </a:lnTo>
                  <a:lnTo>
                    <a:pt x="0" y="0"/>
                  </a:lnTo>
                  <a:lnTo>
                    <a:pt x="21" y="0"/>
                  </a:lnTo>
                  <a:lnTo>
                    <a:pt x="63" y="53"/>
                  </a:lnTo>
                  <a:lnTo>
                    <a:pt x="104" y="0"/>
                  </a:lnTo>
                  <a:lnTo>
                    <a:pt x="12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3" name="Freeform 67"/>
            <p:cNvSpPr>
              <a:spLocks/>
            </p:cNvSpPr>
            <p:nvPr/>
          </p:nvSpPr>
          <p:spPr bwMode="auto">
            <a:xfrm>
              <a:off x="5165725"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4" name="Freeform 68"/>
            <p:cNvSpPr>
              <a:spLocks/>
            </p:cNvSpPr>
            <p:nvPr/>
          </p:nvSpPr>
          <p:spPr bwMode="auto">
            <a:xfrm>
              <a:off x="5392738" y="4759325"/>
              <a:ext cx="184150" cy="184150"/>
            </a:xfrm>
            <a:custGeom>
              <a:avLst/>
              <a:gdLst>
                <a:gd name="T0" fmla="*/ 890 w 890"/>
                <a:gd name="T1" fmla="*/ 212 h 890"/>
                <a:gd name="T2" fmla="*/ 757 w 890"/>
                <a:gd name="T3" fmla="*/ 212 h 890"/>
                <a:gd name="T4" fmla="*/ 757 w 890"/>
                <a:gd name="T5" fmla="*/ 160 h 890"/>
                <a:gd name="T6" fmla="*/ 729 w 890"/>
                <a:gd name="T7" fmla="*/ 133 h 890"/>
                <a:gd name="T8" fmla="*/ 160 w 890"/>
                <a:gd name="T9" fmla="*/ 133 h 890"/>
                <a:gd name="T10" fmla="*/ 133 w 890"/>
                <a:gd name="T11" fmla="*/ 160 h 890"/>
                <a:gd name="T12" fmla="*/ 133 w 890"/>
                <a:gd name="T13" fmla="*/ 351 h 890"/>
                <a:gd name="T14" fmla="*/ 160 w 890"/>
                <a:gd name="T15" fmla="*/ 378 h 890"/>
                <a:gd name="T16" fmla="*/ 729 w 890"/>
                <a:gd name="T17" fmla="*/ 378 h 890"/>
                <a:gd name="T18" fmla="*/ 890 w 890"/>
                <a:gd name="T19" fmla="*/ 539 h 890"/>
                <a:gd name="T20" fmla="*/ 890 w 890"/>
                <a:gd name="T21" fmla="*/ 729 h 890"/>
                <a:gd name="T22" fmla="*/ 729 w 890"/>
                <a:gd name="T23" fmla="*/ 890 h 890"/>
                <a:gd name="T24" fmla="*/ 160 w 890"/>
                <a:gd name="T25" fmla="*/ 890 h 890"/>
                <a:gd name="T26" fmla="*/ 0 w 890"/>
                <a:gd name="T27" fmla="*/ 729 h 890"/>
                <a:gd name="T28" fmla="*/ 0 w 890"/>
                <a:gd name="T29" fmla="*/ 677 h 890"/>
                <a:gd name="T30" fmla="*/ 133 w 890"/>
                <a:gd name="T31" fmla="*/ 677 h 890"/>
                <a:gd name="T32" fmla="*/ 133 w 890"/>
                <a:gd name="T33" fmla="*/ 729 h 890"/>
                <a:gd name="T34" fmla="*/ 160 w 890"/>
                <a:gd name="T35" fmla="*/ 756 h 890"/>
                <a:gd name="T36" fmla="*/ 729 w 890"/>
                <a:gd name="T37" fmla="*/ 756 h 890"/>
                <a:gd name="T38" fmla="*/ 757 w 890"/>
                <a:gd name="T39" fmla="*/ 729 h 890"/>
                <a:gd name="T40" fmla="*/ 757 w 890"/>
                <a:gd name="T41" fmla="*/ 539 h 890"/>
                <a:gd name="T42" fmla="*/ 729 w 890"/>
                <a:gd name="T43" fmla="*/ 512 h 890"/>
                <a:gd name="T44" fmla="*/ 160 w 890"/>
                <a:gd name="T45" fmla="*/ 512 h 890"/>
                <a:gd name="T46" fmla="*/ 0 w 890"/>
                <a:gd name="T47" fmla="*/ 351 h 890"/>
                <a:gd name="T48" fmla="*/ 0 w 890"/>
                <a:gd name="T49" fmla="*/ 160 h 890"/>
                <a:gd name="T50" fmla="*/ 160 w 890"/>
                <a:gd name="T51" fmla="*/ 0 h 890"/>
                <a:gd name="T52" fmla="*/ 729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6"/>
                    <a:pt x="744" y="133"/>
                    <a:pt x="729" y="133"/>
                  </a:cubicBezTo>
                  <a:cubicBezTo>
                    <a:pt x="160" y="133"/>
                    <a:pt x="160" y="133"/>
                    <a:pt x="160" y="133"/>
                  </a:cubicBezTo>
                  <a:cubicBezTo>
                    <a:pt x="146" y="133"/>
                    <a:pt x="133" y="146"/>
                    <a:pt x="133" y="160"/>
                  </a:cubicBezTo>
                  <a:cubicBezTo>
                    <a:pt x="133" y="351"/>
                    <a:pt x="133" y="351"/>
                    <a:pt x="133" y="351"/>
                  </a:cubicBezTo>
                  <a:cubicBezTo>
                    <a:pt x="133" y="366"/>
                    <a:pt x="146" y="378"/>
                    <a:pt x="160" y="378"/>
                  </a:cubicBezTo>
                  <a:cubicBezTo>
                    <a:pt x="729" y="378"/>
                    <a:pt x="729" y="378"/>
                    <a:pt x="729" y="378"/>
                  </a:cubicBezTo>
                  <a:cubicBezTo>
                    <a:pt x="818" y="378"/>
                    <a:pt x="890" y="450"/>
                    <a:pt x="890" y="539"/>
                  </a:cubicBezTo>
                  <a:cubicBezTo>
                    <a:pt x="890" y="729"/>
                    <a:pt x="890" y="729"/>
                    <a:pt x="890" y="729"/>
                  </a:cubicBezTo>
                  <a:cubicBezTo>
                    <a:pt x="890" y="818"/>
                    <a:pt x="818" y="890"/>
                    <a:pt x="729" y="890"/>
                  </a:cubicBezTo>
                  <a:cubicBezTo>
                    <a:pt x="160" y="890"/>
                    <a:pt x="160" y="890"/>
                    <a:pt x="160" y="890"/>
                  </a:cubicBezTo>
                  <a:cubicBezTo>
                    <a:pt x="71"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0" y="756"/>
                  </a:cubicBezTo>
                  <a:cubicBezTo>
                    <a:pt x="729" y="756"/>
                    <a:pt x="729" y="756"/>
                    <a:pt x="729" y="756"/>
                  </a:cubicBezTo>
                  <a:cubicBezTo>
                    <a:pt x="744" y="756"/>
                    <a:pt x="757" y="744"/>
                    <a:pt x="757" y="729"/>
                  </a:cubicBezTo>
                  <a:cubicBezTo>
                    <a:pt x="757" y="539"/>
                    <a:pt x="757" y="539"/>
                    <a:pt x="757" y="539"/>
                  </a:cubicBezTo>
                  <a:cubicBezTo>
                    <a:pt x="757" y="524"/>
                    <a:pt x="744" y="512"/>
                    <a:pt x="729" y="512"/>
                  </a:cubicBezTo>
                  <a:cubicBezTo>
                    <a:pt x="160" y="512"/>
                    <a:pt x="160" y="512"/>
                    <a:pt x="160" y="512"/>
                  </a:cubicBezTo>
                  <a:cubicBezTo>
                    <a:pt x="71" y="512"/>
                    <a:pt x="0" y="440"/>
                    <a:pt x="0" y="351"/>
                  </a:cubicBezTo>
                  <a:cubicBezTo>
                    <a:pt x="0" y="160"/>
                    <a:pt x="0" y="160"/>
                    <a:pt x="0" y="160"/>
                  </a:cubicBezTo>
                  <a:cubicBezTo>
                    <a:pt x="0" y="71"/>
                    <a:pt x="71" y="0"/>
                    <a:pt x="160" y="0"/>
                  </a:cubicBezTo>
                  <a:cubicBezTo>
                    <a:pt x="729" y="0"/>
                    <a:pt x="729" y="0"/>
                    <a:pt x="729" y="0"/>
                  </a:cubicBezTo>
                  <a:cubicBezTo>
                    <a:pt x="818" y="0"/>
                    <a:pt x="890" y="71"/>
                    <a:pt x="890" y="160"/>
                  </a:cubicBezTo>
                  <a:lnTo>
                    <a:pt x="890" y="2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5" name="Freeform 69"/>
            <p:cNvSpPr>
              <a:spLocks/>
            </p:cNvSpPr>
            <p:nvPr/>
          </p:nvSpPr>
          <p:spPr bwMode="auto">
            <a:xfrm>
              <a:off x="5645150"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6" name="Freeform 70"/>
            <p:cNvSpPr>
              <a:spLocks noEditPoints="1"/>
            </p:cNvSpPr>
            <p:nvPr/>
          </p:nvSpPr>
          <p:spPr bwMode="auto">
            <a:xfrm>
              <a:off x="5849938" y="4759325"/>
              <a:ext cx="233363" cy="184150"/>
            </a:xfrm>
            <a:custGeom>
              <a:avLst/>
              <a:gdLst>
                <a:gd name="T0" fmla="*/ 689 w 1123"/>
                <a:gd name="T1" fmla="*/ 0 h 890"/>
                <a:gd name="T2" fmla="*/ 864 w 1123"/>
                <a:gd name="T3" fmla="*/ 160 h 890"/>
                <a:gd name="T4" fmla="*/ 1123 w 1123"/>
                <a:gd name="T5" fmla="*/ 890 h 890"/>
                <a:gd name="T6" fmla="*/ 983 w 1123"/>
                <a:gd name="T7" fmla="*/ 890 h 890"/>
                <a:gd name="T8" fmla="*/ 866 w 1123"/>
                <a:gd name="T9" fmla="*/ 578 h 890"/>
                <a:gd name="T10" fmla="*/ 248 w 1123"/>
                <a:gd name="T11" fmla="*/ 578 h 890"/>
                <a:gd name="T12" fmla="*/ 134 w 1123"/>
                <a:gd name="T13" fmla="*/ 890 h 890"/>
                <a:gd name="T14" fmla="*/ 0 w 1123"/>
                <a:gd name="T15" fmla="*/ 890 h 890"/>
                <a:gd name="T16" fmla="*/ 269 w 1123"/>
                <a:gd name="T17" fmla="*/ 160 h 890"/>
                <a:gd name="T18" fmla="*/ 430 w 1123"/>
                <a:gd name="T19" fmla="*/ 0 h 890"/>
                <a:gd name="T20" fmla="*/ 689 w 1123"/>
                <a:gd name="T21" fmla="*/ 0 h 890"/>
                <a:gd name="T22" fmla="*/ 827 w 1123"/>
                <a:gd name="T23" fmla="*/ 445 h 890"/>
                <a:gd name="T24" fmla="*/ 716 w 1123"/>
                <a:gd name="T25" fmla="*/ 160 h 890"/>
                <a:gd name="T26" fmla="*/ 689 w 1123"/>
                <a:gd name="T27" fmla="*/ 133 h 890"/>
                <a:gd name="T28" fmla="*/ 430 w 1123"/>
                <a:gd name="T29" fmla="*/ 133 h 890"/>
                <a:gd name="T30" fmla="*/ 403 w 1123"/>
                <a:gd name="T31" fmla="*/ 160 h 890"/>
                <a:gd name="T32" fmla="*/ 296 w 1123"/>
                <a:gd name="T33" fmla="*/ 445 h 890"/>
                <a:gd name="T34" fmla="*/ 827 w 1123"/>
                <a:gd name="T35" fmla="*/ 445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3" h="890">
                  <a:moveTo>
                    <a:pt x="689" y="0"/>
                  </a:moveTo>
                  <a:cubicBezTo>
                    <a:pt x="778" y="0"/>
                    <a:pt x="830" y="68"/>
                    <a:pt x="864" y="160"/>
                  </a:cubicBezTo>
                  <a:cubicBezTo>
                    <a:pt x="1123" y="890"/>
                    <a:pt x="1123" y="890"/>
                    <a:pt x="1123" y="890"/>
                  </a:cubicBezTo>
                  <a:cubicBezTo>
                    <a:pt x="983" y="890"/>
                    <a:pt x="983" y="890"/>
                    <a:pt x="983" y="890"/>
                  </a:cubicBezTo>
                  <a:cubicBezTo>
                    <a:pt x="866" y="578"/>
                    <a:pt x="866" y="578"/>
                    <a:pt x="866" y="578"/>
                  </a:cubicBezTo>
                  <a:cubicBezTo>
                    <a:pt x="248" y="578"/>
                    <a:pt x="248" y="578"/>
                    <a:pt x="248" y="578"/>
                  </a:cubicBezTo>
                  <a:cubicBezTo>
                    <a:pt x="134" y="890"/>
                    <a:pt x="134" y="890"/>
                    <a:pt x="134" y="890"/>
                  </a:cubicBezTo>
                  <a:cubicBezTo>
                    <a:pt x="0" y="890"/>
                    <a:pt x="0" y="890"/>
                    <a:pt x="0" y="890"/>
                  </a:cubicBezTo>
                  <a:cubicBezTo>
                    <a:pt x="269" y="160"/>
                    <a:pt x="269" y="160"/>
                    <a:pt x="269" y="160"/>
                  </a:cubicBezTo>
                  <a:cubicBezTo>
                    <a:pt x="303" y="61"/>
                    <a:pt x="341" y="0"/>
                    <a:pt x="430" y="0"/>
                  </a:cubicBezTo>
                  <a:lnTo>
                    <a:pt x="689" y="0"/>
                  </a:lnTo>
                  <a:close/>
                  <a:moveTo>
                    <a:pt x="827" y="445"/>
                  </a:moveTo>
                  <a:cubicBezTo>
                    <a:pt x="716" y="160"/>
                    <a:pt x="716" y="160"/>
                    <a:pt x="716" y="160"/>
                  </a:cubicBezTo>
                  <a:cubicBezTo>
                    <a:pt x="710" y="143"/>
                    <a:pt x="704" y="133"/>
                    <a:pt x="689" y="133"/>
                  </a:cubicBezTo>
                  <a:cubicBezTo>
                    <a:pt x="430" y="133"/>
                    <a:pt x="430" y="133"/>
                    <a:pt x="430" y="133"/>
                  </a:cubicBezTo>
                  <a:cubicBezTo>
                    <a:pt x="415" y="133"/>
                    <a:pt x="411" y="141"/>
                    <a:pt x="403" y="160"/>
                  </a:cubicBezTo>
                  <a:cubicBezTo>
                    <a:pt x="296" y="445"/>
                    <a:pt x="296" y="445"/>
                    <a:pt x="296" y="445"/>
                  </a:cubicBezTo>
                  <a:lnTo>
                    <a:pt x="827" y="4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7" name="Freeform 71"/>
            <p:cNvSpPr>
              <a:spLocks/>
            </p:cNvSpPr>
            <p:nvPr/>
          </p:nvSpPr>
          <p:spPr bwMode="auto">
            <a:xfrm>
              <a:off x="6370638" y="4759325"/>
              <a:ext cx="185738" cy="184150"/>
            </a:xfrm>
            <a:custGeom>
              <a:avLst/>
              <a:gdLst>
                <a:gd name="T0" fmla="*/ 160 w 888"/>
                <a:gd name="T1" fmla="*/ 133 h 890"/>
                <a:gd name="T2" fmla="*/ 133 w 888"/>
                <a:gd name="T3" fmla="*/ 160 h 890"/>
                <a:gd name="T4" fmla="*/ 133 w 888"/>
                <a:gd name="T5" fmla="*/ 729 h 890"/>
                <a:gd name="T6" fmla="*/ 160 w 888"/>
                <a:gd name="T7" fmla="*/ 756 h 890"/>
                <a:gd name="T8" fmla="*/ 888 w 888"/>
                <a:gd name="T9" fmla="*/ 756 h 890"/>
                <a:gd name="T10" fmla="*/ 888 w 888"/>
                <a:gd name="T11" fmla="*/ 890 h 890"/>
                <a:gd name="T12" fmla="*/ 160 w 888"/>
                <a:gd name="T13" fmla="*/ 890 h 890"/>
                <a:gd name="T14" fmla="*/ 0 w 888"/>
                <a:gd name="T15" fmla="*/ 729 h 890"/>
                <a:gd name="T16" fmla="*/ 0 w 888"/>
                <a:gd name="T17" fmla="*/ 160 h 890"/>
                <a:gd name="T18" fmla="*/ 160 w 888"/>
                <a:gd name="T19" fmla="*/ 0 h 890"/>
                <a:gd name="T20" fmla="*/ 888 w 888"/>
                <a:gd name="T21" fmla="*/ 0 h 890"/>
                <a:gd name="T22" fmla="*/ 888 w 888"/>
                <a:gd name="T23" fmla="*/ 133 h 890"/>
                <a:gd name="T24" fmla="*/ 160 w 888"/>
                <a:gd name="T25" fmla="*/ 133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8" h="890">
                  <a:moveTo>
                    <a:pt x="160" y="133"/>
                  </a:moveTo>
                  <a:cubicBezTo>
                    <a:pt x="146" y="133"/>
                    <a:pt x="133" y="146"/>
                    <a:pt x="133" y="160"/>
                  </a:cubicBezTo>
                  <a:cubicBezTo>
                    <a:pt x="133" y="729"/>
                    <a:pt x="133" y="729"/>
                    <a:pt x="133" y="729"/>
                  </a:cubicBezTo>
                  <a:cubicBezTo>
                    <a:pt x="133" y="744"/>
                    <a:pt x="146" y="756"/>
                    <a:pt x="160" y="756"/>
                  </a:cubicBezTo>
                  <a:cubicBezTo>
                    <a:pt x="888" y="756"/>
                    <a:pt x="888" y="756"/>
                    <a:pt x="888" y="756"/>
                  </a:cubicBezTo>
                  <a:cubicBezTo>
                    <a:pt x="888" y="890"/>
                    <a:pt x="888" y="890"/>
                    <a:pt x="888" y="890"/>
                  </a:cubicBezTo>
                  <a:cubicBezTo>
                    <a:pt x="160" y="890"/>
                    <a:pt x="160" y="890"/>
                    <a:pt x="160" y="890"/>
                  </a:cubicBezTo>
                  <a:cubicBezTo>
                    <a:pt x="72" y="890"/>
                    <a:pt x="0" y="818"/>
                    <a:pt x="0" y="729"/>
                  </a:cubicBezTo>
                  <a:cubicBezTo>
                    <a:pt x="0" y="160"/>
                    <a:pt x="0" y="160"/>
                    <a:pt x="0" y="160"/>
                  </a:cubicBezTo>
                  <a:cubicBezTo>
                    <a:pt x="0" y="71"/>
                    <a:pt x="72" y="0"/>
                    <a:pt x="160" y="0"/>
                  </a:cubicBezTo>
                  <a:cubicBezTo>
                    <a:pt x="888" y="0"/>
                    <a:pt x="888" y="0"/>
                    <a:pt x="888" y="0"/>
                  </a:cubicBezTo>
                  <a:cubicBezTo>
                    <a:pt x="888" y="133"/>
                    <a:pt x="888" y="133"/>
                    <a:pt x="888" y="133"/>
                  </a:cubicBezTo>
                  <a:lnTo>
                    <a:pt x="160"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8" name="Freeform 72"/>
            <p:cNvSpPr>
              <a:spLocks/>
            </p:cNvSpPr>
            <p:nvPr/>
          </p:nvSpPr>
          <p:spPr bwMode="auto">
            <a:xfrm>
              <a:off x="6610350" y="4759325"/>
              <a:ext cx="188913" cy="184150"/>
            </a:xfrm>
            <a:custGeom>
              <a:avLst/>
              <a:gdLst>
                <a:gd name="T0" fmla="*/ 119 w 119"/>
                <a:gd name="T1" fmla="*/ 0 h 116"/>
                <a:gd name="T2" fmla="*/ 119 w 119"/>
                <a:gd name="T3" fmla="*/ 116 h 116"/>
                <a:gd name="T4" fmla="*/ 102 w 119"/>
                <a:gd name="T5" fmla="*/ 116 h 116"/>
                <a:gd name="T6" fmla="*/ 102 w 119"/>
                <a:gd name="T7" fmla="*/ 67 h 116"/>
                <a:gd name="T8" fmla="*/ 17 w 119"/>
                <a:gd name="T9" fmla="*/ 67 h 116"/>
                <a:gd name="T10" fmla="*/ 17 w 119"/>
                <a:gd name="T11" fmla="*/ 116 h 116"/>
                <a:gd name="T12" fmla="*/ 0 w 119"/>
                <a:gd name="T13" fmla="*/ 116 h 116"/>
                <a:gd name="T14" fmla="*/ 0 w 119"/>
                <a:gd name="T15" fmla="*/ 0 h 116"/>
                <a:gd name="T16" fmla="*/ 17 w 119"/>
                <a:gd name="T17" fmla="*/ 0 h 116"/>
                <a:gd name="T18" fmla="*/ 17 w 119"/>
                <a:gd name="T19" fmla="*/ 49 h 116"/>
                <a:gd name="T20" fmla="*/ 102 w 119"/>
                <a:gd name="T21" fmla="*/ 49 h 116"/>
                <a:gd name="T22" fmla="*/ 102 w 119"/>
                <a:gd name="T23" fmla="*/ 0 h 116"/>
                <a:gd name="T24" fmla="*/ 119 w 119"/>
                <a:gd name="T2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116">
                  <a:moveTo>
                    <a:pt x="119" y="0"/>
                  </a:moveTo>
                  <a:lnTo>
                    <a:pt x="119" y="116"/>
                  </a:lnTo>
                  <a:lnTo>
                    <a:pt x="102" y="116"/>
                  </a:lnTo>
                  <a:lnTo>
                    <a:pt x="102" y="67"/>
                  </a:lnTo>
                  <a:lnTo>
                    <a:pt x="17" y="67"/>
                  </a:lnTo>
                  <a:lnTo>
                    <a:pt x="17" y="116"/>
                  </a:lnTo>
                  <a:lnTo>
                    <a:pt x="0" y="116"/>
                  </a:lnTo>
                  <a:lnTo>
                    <a:pt x="0" y="0"/>
                  </a:lnTo>
                  <a:lnTo>
                    <a:pt x="17" y="0"/>
                  </a:lnTo>
                  <a:lnTo>
                    <a:pt x="17" y="49"/>
                  </a:lnTo>
                  <a:lnTo>
                    <a:pt x="102" y="49"/>
                  </a:lnTo>
                  <a:lnTo>
                    <a:pt x="102" y="0"/>
                  </a:lnTo>
                  <a:lnTo>
                    <a:pt x="1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9" name="Freeform 73"/>
            <p:cNvSpPr>
              <a:spLocks noEditPoints="1"/>
            </p:cNvSpPr>
            <p:nvPr/>
          </p:nvSpPr>
          <p:spPr bwMode="auto">
            <a:xfrm>
              <a:off x="4525963" y="4759325"/>
              <a:ext cx="217488" cy="185738"/>
            </a:xfrm>
            <a:custGeom>
              <a:avLst/>
              <a:gdLst>
                <a:gd name="T0" fmla="*/ 1048 w 1048"/>
                <a:gd name="T1" fmla="*/ 758 h 891"/>
                <a:gd name="T2" fmla="*/ 891 w 1048"/>
                <a:gd name="T3" fmla="*/ 660 h 891"/>
                <a:gd name="T4" fmla="*/ 891 w 1048"/>
                <a:gd name="T5" fmla="*/ 405 h 891"/>
                <a:gd name="T6" fmla="*/ 757 w 1048"/>
                <a:gd name="T7" fmla="*/ 405 h 891"/>
                <a:gd name="T8" fmla="*/ 757 w 1048"/>
                <a:gd name="T9" fmla="*/ 576 h 891"/>
                <a:gd name="T10" fmla="*/ 267 w 1048"/>
                <a:gd name="T11" fmla="*/ 269 h 891"/>
                <a:gd name="T12" fmla="*/ 264 w 1048"/>
                <a:gd name="T13" fmla="*/ 267 h 891"/>
                <a:gd name="T14" fmla="*/ 250 w 1048"/>
                <a:gd name="T15" fmla="*/ 244 h 891"/>
                <a:gd name="T16" fmla="*/ 250 w 1048"/>
                <a:gd name="T17" fmla="*/ 162 h 891"/>
                <a:gd name="T18" fmla="*/ 277 w 1048"/>
                <a:gd name="T19" fmla="*/ 135 h 891"/>
                <a:gd name="T20" fmla="*/ 606 w 1048"/>
                <a:gd name="T21" fmla="*/ 135 h 891"/>
                <a:gd name="T22" fmla="*/ 633 w 1048"/>
                <a:gd name="T23" fmla="*/ 162 h 891"/>
                <a:gd name="T24" fmla="*/ 633 w 1048"/>
                <a:gd name="T25" fmla="*/ 221 h 891"/>
                <a:gd name="T26" fmla="*/ 767 w 1048"/>
                <a:gd name="T27" fmla="*/ 221 h 891"/>
                <a:gd name="T28" fmla="*/ 767 w 1048"/>
                <a:gd name="T29" fmla="*/ 134 h 891"/>
                <a:gd name="T30" fmla="*/ 606 w 1048"/>
                <a:gd name="T31" fmla="*/ 0 h 891"/>
                <a:gd name="T32" fmla="*/ 277 w 1048"/>
                <a:gd name="T33" fmla="*/ 0 h 891"/>
                <a:gd name="T34" fmla="*/ 117 w 1048"/>
                <a:gd name="T35" fmla="*/ 161 h 891"/>
                <a:gd name="T36" fmla="*/ 117 w 1048"/>
                <a:gd name="T37" fmla="*/ 261 h 891"/>
                <a:gd name="T38" fmla="*/ 186 w 1048"/>
                <a:gd name="T39" fmla="*/ 348 h 891"/>
                <a:gd name="T40" fmla="*/ 161 w 1048"/>
                <a:gd name="T41" fmla="*/ 348 h 891"/>
                <a:gd name="T42" fmla="*/ 0 w 1048"/>
                <a:gd name="T43" fmla="*/ 464 h 891"/>
                <a:gd name="T44" fmla="*/ 0 w 1048"/>
                <a:gd name="T45" fmla="*/ 730 h 891"/>
                <a:gd name="T46" fmla="*/ 161 w 1048"/>
                <a:gd name="T47" fmla="*/ 891 h 891"/>
                <a:gd name="T48" fmla="*/ 730 w 1048"/>
                <a:gd name="T49" fmla="*/ 891 h 891"/>
                <a:gd name="T50" fmla="*/ 881 w 1048"/>
                <a:gd name="T51" fmla="*/ 786 h 891"/>
                <a:gd name="T52" fmla="*/ 881 w 1048"/>
                <a:gd name="T53" fmla="*/ 786 h 891"/>
                <a:gd name="T54" fmla="*/ 1048 w 1048"/>
                <a:gd name="T55" fmla="*/ 891 h 891"/>
                <a:gd name="T56" fmla="*/ 1048 w 1048"/>
                <a:gd name="T57" fmla="*/ 758 h 891"/>
                <a:gd name="T58" fmla="*/ 757 w 1048"/>
                <a:gd name="T59" fmla="*/ 730 h 891"/>
                <a:gd name="T60" fmla="*/ 730 w 1048"/>
                <a:gd name="T61" fmla="*/ 757 h 891"/>
                <a:gd name="T62" fmla="*/ 161 w 1048"/>
                <a:gd name="T63" fmla="*/ 757 h 891"/>
                <a:gd name="T64" fmla="*/ 134 w 1048"/>
                <a:gd name="T65" fmla="*/ 730 h 891"/>
                <a:gd name="T66" fmla="*/ 134 w 1048"/>
                <a:gd name="T67" fmla="*/ 464 h 891"/>
                <a:gd name="T68" fmla="*/ 136 w 1048"/>
                <a:gd name="T69" fmla="*/ 453 h 891"/>
                <a:gd name="T70" fmla="*/ 167 w 1048"/>
                <a:gd name="T71" fmla="*/ 437 h 891"/>
                <a:gd name="T72" fmla="*/ 233 w 1048"/>
                <a:gd name="T73" fmla="*/ 437 h 891"/>
                <a:gd name="T74" fmla="*/ 329 w 1048"/>
                <a:gd name="T75" fmla="*/ 437 h 891"/>
                <a:gd name="T76" fmla="*/ 757 w 1048"/>
                <a:gd name="T77" fmla="*/ 707 h 891"/>
                <a:gd name="T78" fmla="*/ 757 w 1048"/>
                <a:gd name="T79" fmla="*/ 73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8" h="891">
                  <a:moveTo>
                    <a:pt x="1048" y="758"/>
                  </a:moveTo>
                  <a:cubicBezTo>
                    <a:pt x="891" y="660"/>
                    <a:pt x="891" y="660"/>
                    <a:pt x="891" y="660"/>
                  </a:cubicBezTo>
                  <a:cubicBezTo>
                    <a:pt x="891" y="405"/>
                    <a:pt x="891" y="405"/>
                    <a:pt x="891" y="405"/>
                  </a:cubicBezTo>
                  <a:cubicBezTo>
                    <a:pt x="757" y="405"/>
                    <a:pt x="757" y="405"/>
                    <a:pt x="757" y="405"/>
                  </a:cubicBezTo>
                  <a:cubicBezTo>
                    <a:pt x="757" y="576"/>
                    <a:pt x="757" y="576"/>
                    <a:pt x="757" y="576"/>
                  </a:cubicBezTo>
                  <a:cubicBezTo>
                    <a:pt x="757" y="576"/>
                    <a:pt x="270" y="270"/>
                    <a:pt x="267" y="269"/>
                  </a:cubicBezTo>
                  <a:cubicBezTo>
                    <a:pt x="264" y="267"/>
                    <a:pt x="264" y="267"/>
                    <a:pt x="264" y="267"/>
                  </a:cubicBezTo>
                  <a:cubicBezTo>
                    <a:pt x="256" y="263"/>
                    <a:pt x="250" y="254"/>
                    <a:pt x="250" y="244"/>
                  </a:cubicBezTo>
                  <a:cubicBezTo>
                    <a:pt x="250" y="162"/>
                    <a:pt x="250" y="162"/>
                    <a:pt x="250" y="162"/>
                  </a:cubicBezTo>
                  <a:cubicBezTo>
                    <a:pt x="250" y="147"/>
                    <a:pt x="262" y="135"/>
                    <a:pt x="277" y="135"/>
                  </a:cubicBezTo>
                  <a:cubicBezTo>
                    <a:pt x="606" y="135"/>
                    <a:pt x="606" y="135"/>
                    <a:pt x="606" y="135"/>
                  </a:cubicBezTo>
                  <a:cubicBezTo>
                    <a:pt x="621" y="135"/>
                    <a:pt x="633" y="147"/>
                    <a:pt x="633" y="162"/>
                  </a:cubicBezTo>
                  <a:cubicBezTo>
                    <a:pt x="633" y="221"/>
                    <a:pt x="633" y="221"/>
                    <a:pt x="633" y="221"/>
                  </a:cubicBezTo>
                  <a:cubicBezTo>
                    <a:pt x="767" y="221"/>
                    <a:pt x="767" y="221"/>
                    <a:pt x="767" y="221"/>
                  </a:cubicBezTo>
                  <a:cubicBezTo>
                    <a:pt x="767" y="134"/>
                    <a:pt x="767" y="134"/>
                    <a:pt x="767" y="134"/>
                  </a:cubicBezTo>
                  <a:cubicBezTo>
                    <a:pt x="753" y="58"/>
                    <a:pt x="685" y="0"/>
                    <a:pt x="606" y="0"/>
                  </a:cubicBezTo>
                  <a:cubicBezTo>
                    <a:pt x="277" y="0"/>
                    <a:pt x="277" y="0"/>
                    <a:pt x="277" y="0"/>
                  </a:cubicBezTo>
                  <a:cubicBezTo>
                    <a:pt x="188" y="0"/>
                    <a:pt x="117" y="72"/>
                    <a:pt x="117" y="161"/>
                  </a:cubicBezTo>
                  <a:cubicBezTo>
                    <a:pt x="117" y="161"/>
                    <a:pt x="117" y="261"/>
                    <a:pt x="117" y="261"/>
                  </a:cubicBezTo>
                  <a:cubicBezTo>
                    <a:pt x="121" y="307"/>
                    <a:pt x="142" y="323"/>
                    <a:pt x="186" y="348"/>
                  </a:cubicBezTo>
                  <a:cubicBezTo>
                    <a:pt x="161" y="348"/>
                    <a:pt x="161" y="348"/>
                    <a:pt x="161" y="348"/>
                  </a:cubicBezTo>
                  <a:cubicBezTo>
                    <a:pt x="72" y="348"/>
                    <a:pt x="0" y="374"/>
                    <a:pt x="0" y="464"/>
                  </a:cubicBezTo>
                  <a:cubicBezTo>
                    <a:pt x="0" y="730"/>
                    <a:pt x="0" y="730"/>
                    <a:pt x="0" y="730"/>
                  </a:cubicBezTo>
                  <a:cubicBezTo>
                    <a:pt x="0" y="819"/>
                    <a:pt x="72" y="891"/>
                    <a:pt x="161" y="891"/>
                  </a:cubicBezTo>
                  <a:cubicBezTo>
                    <a:pt x="730" y="891"/>
                    <a:pt x="730" y="891"/>
                    <a:pt x="730" y="891"/>
                  </a:cubicBezTo>
                  <a:cubicBezTo>
                    <a:pt x="799" y="891"/>
                    <a:pt x="858" y="847"/>
                    <a:pt x="881" y="786"/>
                  </a:cubicBezTo>
                  <a:cubicBezTo>
                    <a:pt x="881" y="786"/>
                    <a:pt x="881" y="786"/>
                    <a:pt x="881" y="786"/>
                  </a:cubicBezTo>
                  <a:cubicBezTo>
                    <a:pt x="1048" y="891"/>
                    <a:pt x="1048" y="891"/>
                    <a:pt x="1048" y="891"/>
                  </a:cubicBezTo>
                  <a:lnTo>
                    <a:pt x="1048" y="758"/>
                  </a:lnTo>
                  <a:close/>
                  <a:moveTo>
                    <a:pt x="757" y="730"/>
                  </a:moveTo>
                  <a:cubicBezTo>
                    <a:pt x="757" y="745"/>
                    <a:pt x="745" y="757"/>
                    <a:pt x="730" y="757"/>
                  </a:cubicBezTo>
                  <a:cubicBezTo>
                    <a:pt x="161" y="757"/>
                    <a:pt x="161" y="757"/>
                    <a:pt x="161" y="757"/>
                  </a:cubicBezTo>
                  <a:cubicBezTo>
                    <a:pt x="146" y="757"/>
                    <a:pt x="134" y="745"/>
                    <a:pt x="134" y="730"/>
                  </a:cubicBezTo>
                  <a:cubicBezTo>
                    <a:pt x="134" y="464"/>
                    <a:pt x="134" y="464"/>
                    <a:pt x="134" y="464"/>
                  </a:cubicBezTo>
                  <a:cubicBezTo>
                    <a:pt x="134" y="460"/>
                    <a:pt x="135" y="457"/>
                    <a:pt x="136" y="453"/>
                  </a:cubicBezTo>
                  <a:cubicBezTo>
                    <a:pt x="140" y="444"/>
                    <a:pt x="151" y="437"/>
                    <a:pt x="167" y="437"/>
                  </a:cubicBezTo>
                  <a:cubicBezTo>
                    <a:pt x="233" y="437"/>
                    <a:pt x="233" y="437"/>
                    <a:pt x="233" y="437"/>
                  </a:cubicBezTo>
                  <a:cubicBezTo>
                    <a:pt x="329" y="437"/>
                    <a:pt x="329" y="437"/>
                    <a:pt x="329" y="437"/>
                  </a:cubicBezTo>
                  <a:cubicBezTo>
                    <a:pt x="757" y="707"/>
                    <a:pt x="757" y="707"/>
                    <a:pt x="757" y="707"/>
                  </a:cubicBezTo>
                  <a:lnTo>
                    <a:pt x="757" y="7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0" name="Line 74"/>
            <p:cNvSpPr>
              <a:spLocks noChangeShapeType="1"/>
            </p:cNvSpPr>
            <p:nvPr/>
          </p:nvSpPr>
          <p:spPr bwMode="auto">
            <a:xfrm>
              <a:off x="1216025" y="51879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1" name="Line 75"/>
            <p:cNvSpPr>
              <a:spLocks noChangeShapeType="1"/>
            </p:cNvSpPr>
            <p:nvPr/>
          </p:nvSpPr>
          <p:spPr bwMode="auto">
            <a:xfrm>
              <a:off x="1216025" y="51879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grpSp>
    </p:spTree>
    <p:extLst>
      <p:ext uri="{BB962C8B-B14F-4D97-AF65-F5344CB8AC3E}">
        <p14:creationId xmlns:p14="http://schemas.microsoft.com/office/powerpoint/2010/main" val="3851135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ard grijs">
    <p:spTree>
      <p:nvGrpSpPr>
        <p:cNvPr id="1" name=""/>
        <p:cNvGrpSpPr/>
        <p:nvPr/>
      </p:nvGrpSpPr>
      <p:grpSpPr>
        <a:xfrm>
          <a:off x="0" y="0"/>
          <a:ext cx="0" cy="0"/>
          <a:chOff x="0" y="0"/>
          <a:chExt cx="0" cy="0"/>
        </a:xfrm>
      </p:grpSpPr>
      <p:sp>
        <p:nvSpPr>
          <p:cNvPr id="8" name="Rechthoek 7"/>
          <p:cNvSpPr/>
          <p:nvPr userDrawn="1"/>
        </p:nvSpPr>
        <p:spPr>
          <a:xfrm>
            <a:off x="1080000" y="1079500"/>
            <a:ext cx="28080000" cy="871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2" name="Titel 1"/>
          <p:cNvSpPr>
            <a:spLocks noGrp="1"/>
          </p:cNvSpPr>
          <p:nvPr>
            <p:ph type="ctrTitle"/>
          </p:nvPr>
        </p:nvSpPr>
        <p:spPr>
          <a:xfrm>
            <a:off x="1080001" y="5040000"/>
            <a:ext cx="28080788" cy="3026980"/>
          </a:xfrm>
          <a:prstGeom prst="rect">
            <a:avLst/>
          </a:prstGeom>
        </p:spPr>
        <p:txBody>
          <a:bodyPr lIns="540000" tIns="0" rIns="540000" bIns="0" anchor="t" anchorCtr="0">
            <a:noAutofit/>
          </a:bodyPr>
          <a:lstStyle>
            <a:lvl1pPr algn="l">
              <a:lnSpc>
                <a:spcPts val="10500"/>
              </a:lnSpc>
              <a:defRPr sz="8800">
                <a:solidFill>
                  <a:schemeClr val="accent6"/>
                </a:solidFill>
                <a:latin typeface="+mn-lt"/>
              </a:defRPr>
            </a:lvl1pPr>
          </a:lstStyle>
          <a:p>
            <a:r>
              <a:rPr lang="en-GB" noProof="0" dirty="0" err="1"/>
              <a:t>Klik</a:t>
            </a:r>
            <a:r>
              <a:rPr lang="en-GB" noProof="0" dirty="0"/>
              <a:t> om de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Ondertitel 2"/>
          <p:cNvSpPr>
            <a:spLocks noGrp="1"/>
          </p:cNvSpPr>
          <p:nvPr>
            <p:ph type="subTitle" idx="1"/>
          </p:nvPr>
        </p:nvSpPr>
        <p:spPr>
          <a:xfrm>
            <a:off x="1080000" y="8153876"/>
            <a:ext cx="28082875" cy="1276350"/>
          </a:xfrm>
          <a:prstGeom prst="rect">
            <a:avLst/>
          </a:prstGeom>
        </p:spPr>
        <p:txBody>
          <a:bodyPr lIns="540000" tIns="0" rIns="540000" bIns="0" anchor="b" anchorCtr="0">
            <a:noAutofit/>
          </a:bodyPr>
          <a:lstStyle>
            <a:lvl1pPr marL="0" indent="0" algn="l">
              <a:lnSpc>
                <a:spcPts val="4200"/>
              </a:lnSpc>
              <a:spcBef>
                <a:spcPts val="0"/>
              </a:spcBef>
              <a:buNone/>
              <a:defRPr sz="300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Klik</a:t>
            </a:r>
            <a:r>
              <a:rPr lang="en-GB" noProof="0" dirty="0"/>
              <a:t> om de </a:t>
            </a:r>
            <a:r>
              <a:rPr lang="en-GB" noProof="0" dirty="0" err="1"/>
              <a:t>ondertitelstijl</a:t>
            </a:r>
            <a:r>
              <a:rPr lang="en-GB" noProof="0" dirty="0"/>
              <a:t> van het model </a:t>
            </a:r>
            <a:r>
              <a:rPr lang="en-GB" noProof="0" dirty="0" err="1"/>
              <a:t>te</a:t>
            </a:r>
            <a:r>
              <a:rPr lang="en-GB" noProof="0" dirty="0"/>
              <a:t> </a:t>
            </a:r>
            <a:r>
              <a:rPr lang="en-GB" noProof="0" dirty="0" err="1"/>
              <a:t>bewerken</a:t>
            </a:r>
            <a:endParaRPr lang="en-GB" noProof="0" dirty="0"/>
          </a:p>
        </p:txBody>
      </p:sp>
      <p:grpSp>
        <p:nvGrpSpPr>
          <p:cNvPr id="29" name="Groep 28"/>
          <p:cNvGrpSpPr>
            <a:grpSpLocks noChangeAspect="1"/>
          </p:cNvGrpSpPr>
          <p:nvPr userDrawn="1"/>
        </p:nvGrpSpPr>
        <p:grpSpPr>
          <a:xfrm>
            <a:off x="1636853" y="1806739"/>
            <a:ext cx="9798749" cy="1908000"/>
            <a:chOff x="366713" y="4071938"/>
            <a:chExt cx="6432550" cy="1252538"/>
          </a:xfrm>
          <a:solidFill>
            <a:schemeClr val="accent6"/>
          </a:solidFill>
        </p:grpSpPr>
        <p:sp>
          <p:nvSpPr>
            <p:cNvPr id="30" name="Freeform 44"/>
            <p:cNvSpPr>
              <a:spLocks noEditPoints="1"/>
            </p:cNvSpPr>
            <p:nvPr/>
          </p:nvSpPr>
          <p:spPr bwMode="auto">
            <a:xfrm>
              <a:off x="366713" y="4071938"/>
              <a:ext cx="1787525" cy="1252538"/>
            </a:xfrm>
            <a:custGeom>
              <a:avLst/>
              <a:gdLst>
                <a:gd name="T0" fmla="*/ 6631 w 8601"/>
                <a:gd name="T1" fmla="*/ 0 h 6024"/>
                <a:gd name="T2" fmla="*/ 1760 w 8601"/>
                <a:gd name="T3" fmla="*/ 3829 h 6024"/>
                <a:gd name="T4" fmla="*/ 262 w 8601"/>
                <a:gd name="T5" fmla="*/ 4000 h 6024"/>
                <a:gd name="T6" fmla="*/ 232 w 8601"/>
                <a:gd name="T7" fmla="*/ 4204 h 6024"/>
                <a:gd name="T8" fmla="*/ 194 w 8601"/>
                <a:gd name="T9" fmla="*/ 4322 h 6024"/>
                <a:gd name="T10" fmla="*/ 21 w 8601"/>
                <a:gd name="T11" fmla="*/ 4589 h 6024"/>
                <a:gd name="T12" fmla="*/ 583 w 8601"/>
                <a:gd name="T13" fmla="*/ 5185 h 6024"/>
                <a:gd name="T14" fmla="*/ 722 w 8601"/>
                <a:gd name="T15" fmla="*/ 5327 h 6024"/>
                <a:gd name="T16" fmla="*/ 603 w 8601"/>
                <a:gd name="T17" fmla="*/ 5463 h 6024"/>
                <a:gd name="T18" fmla="*/ 637 w 8601"/>
                <a:gd name="T19" fmla="*/ 5601 h 6024"/>
                <a:gd name="T20" fmla="*/ 1110 w 8601"/>
                <a:gd name="T21" fmla="*/ 5751 h 6024"/>
                <a:gd name="T22" fmla="*/ 5306 w 8601"/>
                <a:gd name="T23" fmla="*/ 5275 h 6024"/>
                <a:gd name="T24" fmla="*/ 4037 w 8601"/>
                <a:gd name="T25" fmla="*/ 5145 h 6024"/>
                <a:gd name="T26" fmla="*/ 6320 w 8601"/>
                <a:gd name="T27" fmla="*/ 5176 h 6024"/>
                <a:gd name="T28" fmla="*/ 7032 w 8601"/>
                <a:gd name="T29" fmla="*/ 5358 h 6024"/>
                <a:gd name="T30" fmla="*/ 6959 w 8601"/>
                <a:gd name="T31" fmla="*/ 5422 h 6024"/>
                <a:gd name="T32" fmla="*/ 4648 w 8601"/>
                <a:gd name="T33" fmla="*/ 5548 h 6024"/>
                <a:gd name="T34" fmla="*/ 7653 w 8601"/>
                <a:gd name="T35" fmla="*/ 5965 h 6024"/>
                <a:gd name="T36" fmla="*/ 7938 w 8601"/>
                <a:gd name="T37" fmla="*/ 5623 h 6024"/>
                <a:gd name="T38" fmla="*/ 8102 w 8601"/>
                <a:gd name="T39" fmla="*/ 5531 h 6024"/>
                <a:gd name="T40" fmla="*/ 8361 w 8601"/>
                <a:gd name="T41" fmla="*/ 5413 h 6024"/>
                <a:gd name="T42" fmla="*/ 8330 w 8601"/>
                <a:gd name="T43" fmla="*/ 5064 h 6024"/>
                <a:gd name="T44" fmla="*/ 8187 w 8601"/>
                <a:gd name="T45" fmla="*/ 4879 h 6024"/>
                <a:gd name="T46" fmla="*/ 8422 w 8601"/>
                <a:gd name="T47" fmla="*/ 4614 h 6024"/>
                <a:gd name="T48" fmla="*/ 8301 w 8601"/>
                <a:gd name="T49" fmla="*/ 4078 h 6024"/>
                <a:gd name="T50" fmla="*/ 6631 w 8601"/>
                <a:gd name="T51" fmla="*/ 3832 h 6024"/>
                <a:gd name="T52" fmla="*/ 3495 w 8601"/>
                <a:gd name="T53" fmla="*/ 1751 h 6024"/>
                <a:gd name="T54" fmla="*/ 4896 w 8601"/>
                <a:gd name="T55" fmla="*/ 3783 h 6024"/>
                <a:gd name="T56" fmla="*/ 5081 w 8601"/>
                <a:gd name="T57" fmla="*/ 4251 h 6024"/>
                <a:gd name="T58" fmla="*/ 3310 w 8601"/>
                <a:gd name="T59" fmla="*/ 1565 h 6024"/>
                <a:gd name="T60" fmla="*/ 2135 w 8601"/>
                <a:gd name="T61" fmla="*/ 4251 h 6024"/>
                <a:gd name="T62" fmla="*/ 1945 w 8601"/>
                <a:gd name="T63" fmla="*/ 187 h 6024"/>
                <a:gd name="T64" fmla="*/ 6446 w 8601"/>
                <a:gd name="T65" fmla="*/ 4251 h 6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601" h="6024">
                  <a:moveTo>
                    <a:pt x="6631" y="3832"/>
                  </a:moveTo>
                  <a:cubicBezTo>
                    <a:pt x="6631" y="0"/>
                    <a:pt x="6631" y="0"/>
                    <a:pt x="6631" y="0"/>
                  </a:cubicBezTo>
                  <a:cubicBezTo>
                    <a:pt x="1760" y="0"/>
                    <a:pt x="1760" y="0"/>
                    <a:pt x="1760" y="0"/>
                  </a:cubicBezTo>
                  <a:cubicBezTo>
                    <a:pt x="1760" y="3829"/>
                    <a:pt x="1760" y="3829"/>
                    <a:pt x="1760" y="3829"/>
                  </a:cubicBezTo>
                  <a:cubicBezTo>
                    <a:pt x="1557" y="3845"/>
                    <a:pt x="1557" y="3845"/>
                    <a:pt x="1557" y="3845"/>
                  </a:cubicBezTo>
                  <a:cubicBezTo>
                    <a:pt x="775" y="3899"/>
                    <a:pt x="262" y="4000"/>
                    <a:pt x="262" y="4000"/>
                  </a:cubicBezTo>
                  <a:cubicBezTo>
                    <a:pt x="262" y="4000"/>
                    <a:pt x="174" y="4073"/>
                    <a:pt x="163" y="4080"/>
                  </a:cubicBezTo>
                  <a:cubicBezTo>
                    <a:pt x="64" y="4147"/>
                    <a:pt x="165" y="4171"/>
                    <a:pt x="232" y="4204"/>
                  </a:cubicBezTo>
                  <a:cubicBezTo>
                    <a:pt x="258" y="4217"/>
                    <a:pt x="260" y="4224"/>
                    <a:pt x="250" y="4251"/>
                  </a:cubicBezTo>
                  <a:cubicBezTo>
                    <a:pt x="243" y="4273"/>
                    <a:pt x="182" y="4285"/>
                    <a:pt x="194" y="4322"/>
                  </a:cubicBezTo>
                  <a:cubicBezTo>
                    <a:pt x="218" y="4398"/>
                    <a:pt x="329" y="4325"/>
                    <a:pt x="322" y="4426"/>
                  </a:cubicBezTo>
                  <a:cubicBezTo>
                    <a:pt x="314" y="4545"/>
                    <a:pt x="48" y="4478"/>
                    <a:pt x="21" y="4589"/>
                  </a:cubicBezTo>
                  <a:cubicBezTo>
                    <a:pt x="0" y="4676"/>
                    <a:pt x="119" y="4596"/>
                    <a:pt x="118" y="4764"/>
                  </a:cubicBezTo>
                  <a:cubicBezTo>
                    <a:pt x="116" y="4932"/>
                    <a:pt x="239" y="5099"/>
                    <a:pt x="583" y="5185"/>
                  </a:cubicBezTo>
                  <a:cubicBezTo>
                    <a:pt x="665" y="5205"/>
                    <a:pt x="1048" y="5198"/>
                    <a:pt x="851" y="5312"/>
                  </a:cubicBezTo>
                  <a:cubicBezTo>
                    <a:pt x="827" y="5326"/>
                    <a:pt x="748" y="5324"/>
                    <a:pt x="722" y="5327"/>
                  </a:cubicBezTo>
                  <a:cubicBezTo>
                    <a:pt x="684" y="5330"/>
                    <a:pt x="597" y="5326"/>
                    <a:pt x="573" y="5361"/>
                  </a:cubicBezTo>
                  <a:cubicBezTo>
                    <a:pt x="536" y="5415"/>
                    <a:pt x="615" y="5413"/>
                    <a:pt x="603" y="5463"/>
                  </a:cubicBezTo>
                  <a:cubicBezTo>
                    <a:pt x="558" y="5469"/>
                    <a:pt x="462" y="5467"/>
                    <a:pt x="504" y="5543"/>
                  </a:cubicBezTo>
                  <a:cubicBezTo>
                    <a:pt x="526" y="5582"/>
                    <a:pt x="596" y="5603"/>
                    <a:pt x="637" y="5601"/>
                  </a:cubicBezTo>
                  <a:cubicBezTo>
                    <a:pt x="851" y="5589"/>
                    <a:pt x="821" y="5608"/>
                    <a:pt x="888" y="5616"/>
                  </a:cubicBezTo>
                  <a:cubicBezTo>
                    <a:pt x="768" y="5639"/>
                    <a:pt x="660" y="5763"/>
                    <a:pt x="1110" y="5751"/>
                  </a:cubicBezTo>
                  <a:cubicBezTo>
                    <a:pt x="1120" y="5819"/>
                    <a:pt x="1242" y="5812"/>
                    <a:pt x="1283" y="5803"/>
                  </a:cubicBezTo>
                  <a:cubicBezTo>
                    <a:pt x="4086" y="5182"/>
                    <a:pt x="5298" y="5447"/>
                    <a:pt x="5306" y="5275"/>
                  </a:cubicBezTo>
                  <a:cubicBezTo>
                    <a:pt x="5267" y="5190"/>
                    <a:pt x="4872" y="5199"/>
                    <a:pt x="4807" y="5196"/>
                  </a:cubicBezTo>
                  <a:cubicBezTo>
                    <a:pt x="4550" y="5184"/>
                    <a:pt x="4005" y="5211"/>
                    <a:pt x="4037" y="5145"/>
                  </a:cubicBezTo>
                  <a:cubicBezTo>
                    <a:pt x="4051" y="4992"/>
                    <a:pt x="6892" y="5030"/>
                    <a:pt x="6559" y="5125"/>
                  </a:cubicBezTo>
                  <a:cubicBezTo>
                    <a:pt x="6544" y="5130"/>
                    <a:pt x="6345" y="5163"/>
                    <a:pt x="6320" y="5176"/>
                  </a:cubicBezTo>
                  <a:cubicBezTo>
                    <a:pt x="6165" y="5258"/>
                    <a:pt x="6755" y="5275"/>
                    <a:pt x="6817" y="5280"/>
                  </a:cubicBezTo>
                  <a:cubicBezTo>
                    <a:pt x="6887" y="5287"/>
                    <a:pt x="7064" y="5281"/>
                    <a:pt x="7032" y="5358"/>
                  </a:cubicBezTo>
                  <a:cubicBezTo>
                    <a:pt x="7022" y="5381"/>
                    <a:pt x="6811" y="5355"/>
                    <a:pt x="6820" y="5389"/>
                  </a:cubicBezTo>
                  <a:cubicBezTo>
                    <a:pt x="6827" y="5417"/>
                    <a:pt x="6946" y="5402"/>
                    <a:pt x="6959" y="5422"/>
                  </a:cubicBezTo>
                  <a:cubicBezTo>
                    <a:pt x="7044" y="5556"/>
                    <a:pt x="5914" y="5489"/>
                    <a:pt x="5329" y="5502"/>
                  </a:cubicBezTo>
                  <a:cubicBezTo>
                    <a:pt x="5158" y="5506"/>
                    <a:pt x="4823" y="5524"/>
                    <a:pt x="4648" y="5548"/>
                  </a:cubicBezTo>
                  <a:cubicBezTo>
                    <a:pt x="4352" y="5588"/>
                    <a:pt x="4604" y="5657"/>
                    <a:pt x="5064" y="5700"/>
                  </a:cubicBezTo>
                  <a:cubicBezTo>
                    <a:pt x="5311" y="5722"/>
                    <a:pt x="6577" y="5824"/>
                    <a:pt x="7653" y="5965"/>
                  </a:cubicBezTo>
                  <a:cubicBezTo>
                    <a:pt x="7976" y="6024"/>
                    <a:pt x="8072" y="5865"/>
                    <a:pt x="8000" y="5822"/>
                  </a:cubicBezTo>
                  <a:cubicBezTo>
                    <a:pt x="7959" y="5797"/>
                    <a:pt x="8136" y="5708"/>
                    <a:pt x="7938" y="5623"/>
                  </a:cubicBezTo>
                  <a:cubicBezTo>
                    <a:pt x="7812" y="5570"/>
                    <a:pt x="7915" y="5548"/>
                    <a:pt x="7923" y="5550"/>
                  </a:cubicBezTo>
                  <a:cubicBezTo>
                    <a:pt x="7941" y="5556"/>
                    <a:pt x="8197" y="5617"/>
                    <a:pt x="8102" y="5531"/>
                  </a:cubicBezTo>
                  <a:cubicBezTo>
                    <a:pt x="8041" y="5476"/>
                    <a:pt x="8144" y="5508"/>
                    <a:pt x="8163" y="5507"/>
                  </a:cubicBezTo>
                  <a:cubicBezTo>
                    <a:pt x="8401" y="5488"/>
                    <a:pt x="8346" y="5398"/>
                    <a:pt x="8361" y="5413"/>
                  </a:cubicBezTo>
                  <a:cubicBezTo>
                    <a:pt x="8290" y="5343"/>
                    <a:pt x="8481" y="5293"/>
                    <a:pt x="8437" y="5138"/>
                  </a:cubicBezTo>
                  <a:cubicBezTo>
                    <a:pt x="8424" y="5092"/>
                    <a:pt x="8150" y="5101"/>
                    <a:pt x="8330" y="5064"/>
                  </a:cubicBezTo>
                  <a:cubicBezTo>
                    <a:pt x="8350" y="5059"/>
                    <a:pt x="8601" y="5066"/>
                    <a:pt x="8369" y="4930"/>
                  </a:cubicBezTo>
                  <a:cubicBezTo>
                    <a:pt x="8315" y="4898"/>
                    <a:pt x="8264" y="4897"/>
                    <a:pt x="8187" y="4879"/>
                  </a:cubicBezTo>
                  <a:cubicBezTo>
                    <a:pt x="8015" y="4840"/>
                    <a:pt x="8144" y="4754"/>
                    <a:pt x="8230" y="4768"/>
                  </a:cubicBezTo>
                  <a:cubicBezTo>
                    <a:pt x="8334" y="4786"/>
                    <a:pt x="8439" y="4716"/>
                    <a:pt x="8422" y="4614"/>
                  </a:cubicBezTo>
                  <a:cubicBezTo>
                    <a:pt x="8400" y="4475"/>
                    <a:pt x="8352" y="4279"/>
                    <a:pt x="8494" y="4251"/>
                  </a:cubicBezTo>
                  <a:cubicBezTo>
                    <a:pt x="8580" y="4172"/>
                    <a:pt x="8301" y="4078"/>
                    <a:pt x="8301" y="4078"/>
                  </a:cubicBezTo>
                  <a:cubicBezTo>
                    <a:pt x="8301" y="4078"/>
                    <a:pt x="8004" y="3941"/>
                    <a:pt x="6820" y="3844"/>
                  </a:cubicBezTo>
                  <a:lnTo>
                    <a:pt x="6631" y="3832"/>
                  </a:lnTo>
                  <a:close/>
                  <a:moveTo>
                    <a:pt x="3495" y="3783"/>
                  </a:moveTo>
                  <a:cubicBezTo>
                    <a:pt x="3495" y="1751"/>
                    <a:pt x="3495" y="1751"/>
                    <a:pt x="3495" y="1751"/>
                  </a:cubicBezTo>
                  <a:cubicBezTo>
                    <a:pt x="4896" y="1751"/>
                    <a:pt x="4896" y="1751"/>
                    <a:pt x="4896" y="1751"/>
                  </a:cubicBezTo>
                  <a:cubicBezTo>
                    <a:pt x="4896" y="3783"/>
                    <a:pt x="4896" y="3783"/>
                    <a:pt x="4896" y="3783"/>
                  </a:cubicBezTo>
                  <a:cubicBezTo>
                    <a:pt x="4536" y="3776"/>
                    <a:pt x="3949" y="3779"/>
                    <a:pt x="3495" y="3783"/>
                  </a:cubicBezTo>
                  <a:close/>
                  <a:moveTo>
                    <a:pt x="5081" y="4251"/>
                  </a:moveTo>
                  <a:cubicBezTo>
                    <a:pt x="5081" y="1565"/>
                    <a:pt x="5081" y="1565"/>
                    <a:pt x="5081" y="1565"/>
                  </a:cubicBezTo>
                  <a:cubicBezTo>
                    <a:pt x="3310" y="1565"/>
                    <a:pt x="3310" y="1565"/>
                    <a:pt x="3310" y="1565"/>
                  </a:cubicBezTo>
                  <a:cubicBezTo>
                    <a:pt x="3310" y="4251"/>
                    <a:pt x="3310" y="4251"/>
                    <a:pt x="3310" y="4251"/>
                  </a:cubicBezTo>
                  <a:cubicBezTo>
                    <a:pt x="2135" y="4251"/>
                    <a:pt x="2135" y="4251"/>
                    <a:pt x="2135" y="4251"/>
                  </a:cubicBezTo>
                  <a:cubicBezTo>
                    <a:pt x="1945" y="4251"/>
                    <a:pt x="1945" y="4251"/>
                    <a:pt x="1945" y="4251"/>
                  </a:cubicBezTo>
                  <a:cubicBezTo>
                    <a:pt x="1945" y="187"/>
                    <a:pt x="1945" y="187"/>
                    <a:pt x="1945" y="187"/>
                  </a:cubicBezTo>
                  <a:cubicBezTo>
                    <a:pt x="6446" y="187"/>
                    <a:pt x="6446" y="187"/>
                    <a:pt x="6446" y="187"/>
                  </a:cubicBezTo>
                  <a:cubicBezTo>
                    <a:pt x="6446" y="4251"/>
                    <a:pt x="6446" y="4251"/>
                    <a:pt x="6446" y="4251"/>
                  </a:cubicBezTo>
                  <a:lnTo>
                    <a:pt x="5081" y="42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1" name="Freeform 45"/>
            <p:cNvSpPr>
              <a:spLocks/>
            </p:cNvSpPr>
            <p:nvPr/>
          </p:nvSpPr>
          <p:spPr bwMode="auto">
            <a:xfrm>
              <a:off x="2311400" y="4198938"/>
              <a:ext cx="481013" cy="312738"/>
            </a:xfrm>
            <a:custGeom>
              <a:avLst/>
              <a:gdLst>
                <a:gd name="T0" fmla="*/ 2310 w 2310"/>
                <a:gd name="T1" fmla="*/ 0 h 1505"/>
                <a:gd name="T2" fmla="*/ 1762 w 2310"/>
                <a:gd name="T3" fmla="*/ 1505 h 1505"/>
                <a:gd name="T4" fmla="*/ 1545 w 2310"/>
                <a:gd name="T5" fmla="*/ 1505 h 1505"/>
                <a:gd name="T6" fmla="*/ 1154 w 2310"/>
                <a:gd name="T7" fmla="*/ 437 h 1505"/>
                <a:gd name="T8" fmla="*/ 763 w 2310"/>
                <a:gd name="T9" fmla="*/ 1505 h 1505"/>
                <a:gd name="T10" fmla="*/ 548 w 2310"/>
                <a:gd name="T11" fmla="*/ 1505 h 1505"/>
                <a:gd name="T12" fmla="*/ 0 w 2310"/>
                <a:gd name="T13" fmla="*/ 0 h 1505"/>
                <a:gd name="T14" fmla="*/ 293 w 2310"/>
                <a:gd name="T15" fmla="*/ 0 h 1505"/>
                <a:gd name="T16" fmla="*/ 656 w 2310"/>
                <a:gd name="T17" fmla="*/ 993 h 1505"/>
                <a:gd name="T18" fmla="*/ 1020 w 2310"/>
                <a:gd name="T19" fmla="*/ 0 h 1505"/>
                <a:gd name="T20" fmla="*/ 1290 w 2310"/>
                <a:gd name="T21" fmla="*/ 0 h 1505"/>
                <a:gd name="T22" fmla="*/ 1653 w 2310"/>
                <a:gd name="T23" fmla="*/ 993 h 1505"/>
                <a:gd name="T24" fmla="*/ 2017 w 2310"/>
                <a:gd name="T25" fmla="*/ 0 h 1505"/>
                <a:gd name="T26" fmla="*/ 2310 w 2310"/>
                <a:gd name="T27" fmla="*/ 0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0" h="1505">
                  <a:moveTo>
                    <a:pt x="2310" y="0"/>
                  </a:moveTo>
                  <a:cubicBezTo>
                    <a:pt x="1762" y="1505"/>
                    <a:pt x="1762" y="1505"/>
                    <a:pt x="1762" y="1505"/>
                  </a:cubicBezTo>
                  <a:cubicBezTo>
                    <a:pt x="1545" y="1505"/>
                    <a:pt x="1545" y="1505"/>
                    <a:pt x="1545" y="1505"/>
                  </a:cubicBezTo>
                  <a:cubicBezTo>
                    <a:pt x="1154" y="437"/>
                    <a:pt x="1154" y="437"/>
                    <a:pt x="1154" y="437"/>
                  </a:cubicBezTo>
                  <a:cubicBezTo>
                    <a:pt x="1026" y="788"/>
                    <a:pt x="888" y="1156"/>
                    <a:pt x="763" y="1505"/>
                  </a:cubicBezTo>
                  <a:cubicBezTo>
                    <a:pt x="548" y="1505"/>
                    <a:pt x="548" y="1505"/>
                    <a:pt x="548" y="1505"/>
                  </a:cubicBezTo>
                  <a:cubicBezTo>
                    <a:pt x="0" y="0"/>
                    <a:pt x="0" y="0"/>
                    <a:pt x="0" y="0"/>
                  </a:cubicBezTo>
                  <a:cubicBezTo>
                    <a:pt x="293" y="0"/>
                    <a:pt x="293" y="0"/>
                    <a:pt x="293" y="0"/>
                  </a:cubicBezTo>
                  <a:cubicBezTo>
                    <a:pt x="656" y="993"/>
                    <a:pt x="656" y="993"/>
                    <a:pt x="656" y="993"/>
                  </a:cubicBezTo>
                  <a:cubicBezTo>
                    <a:pt x="1020" y="0"/>
                    <a:pt x="1020" y="0"/>
                    <a:pt x="1020" y="0"/>
                  </a:cubicBezTo>
                  <a:cubicBezTo>
                    <a:pt x="1290" y="0"/>
                    <a:pt x="1290" y="0"/>
                    <a:pt x="1290" y="0"/>
                  </a:cubicBezTo>
                  <a:cubicBezTo>
                    <a:pt x="1653" y="993"/>
                    <a:pt x="1653" y="993"/>
                    <a:pt x="1653" y="993"/>
                  </a:cubicBezTo>
                  <a:cubicBezTo>
                    <a:pt x="2017" y="0"/>
                    <a:pt x="2017" y="0"/>
                    <a:pt x="2017" y="0"/>
                  </a:cubicBezTo>
                  <a:lnTo>
                    <a:pt x="231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2" name="Freeform 46"/>
            <p:cNvSpPr>
              <a:spLocks/>
            </p:cNvSpPr>
            <p:nvPr/>
          </p:nvSpPr>
          <p:spPr bwMode="auto">
            <a:xfrm>
              <a:off x="3384550" y="4198938"/>
              <a:ext cx="312738" cy="312738"/>
            </a:xfrm>
            <a:custGeom>
              <a:avLst/>
              <a:gdLst>
                <a:gd name="T0" fmla="*/ 1505 w 1505"/>
                <a:gd name="T1" fmla="*/ 408 h 1505"/>
                <a:gd name="T2" fmla="*/ 1227 w 1505"/>
                <a:gd name="T3" fmla="*/ 408 h 1505"/>
                <a:gd name="T4" fmla="*/ 1227 w 1505"/>
                <a:gd name="T5" fmla="*/ 291 h 1505"/>
                <a:gd name="T6" fmla="*/ 1213 w 1505"/>
                <a:gd name="T7" fmla="*/ 276 h 1505"/>
                <a:gd name="T8" fmla="*/ 291 w 1505"/>
                <a:gd name="T9" fmla="*/ 276 h 1505"/>
                <a:gd name="T10" fmla="*/ 276 w 1505"/>
                <a:gd name="T11" fmla="*/ 291 h 1505"/>
                <a:gd name="T12" fmla="*/ 276 w 1505"/>
                <a:gd name="T13" fmla="*/ 1215 h 1505"/>
                <a:gd name="T14" fmla="*/ 291 w 1505"/>
                <a:gd name="T15" fmla="*/ 1229 h 1505"/>
                <a:gd name="T16" fmla="*/ 1213 w 1505"/>
                <a:gd name="T17" fmla="*/ 1229 h 1505"/>
                <a:gd name="T18" fmla="*/ 1227 w 1505"/>
                <a:gd name="T19" fmla="*/ 1215 h 1505"/>
                <a:gd name="T20" fmla="*/ 1227 w 1505"/>
                <a:gd name="T21" fmla="*/ 931 h 1505"/>
                <a:gd name="T22" fmla="*/ 887 w 1505"/>
                <a:gd name="T23" fmla="*/ 931 h 1505"/>
                <a:gd name="T24" fmla="*/ 887 w 1505"/>
                <a:gd name="T25" fmla="*/ 655 h 1505"/>
                <a:gd name="T26" fmla="*/ 1505 w 1505"/>
                <a:gd name="T27" fmla="*/ 655 h 1505"/>
                <a:gd name="T28" fmla="*/ 1505 w 1505"/>
                <a:gd name="T29" fmla="*/ 1215 h 1505"/>
                <a:gd name="T30" fmla="*/ 1213 w 1505"/>
                <a:gd name="T31" fmla="*/ 1505 h 1505"/>
                <a:gd name="T32" fmla="*/ 291 w 1505"/>
                <a:gd name="T33" fmla="*/ 1505 h 1505"/>
                <a:gd name="T34" fmla="*/ 0 w 1505"/>
                <a:gd name="T35" fmla="*/ 1215 h 1505"/>
                <a:gd name="T36" fmla="*/ 0 w 1505"/>
                <a:gd name="T37" fmla="*/ 291 h 1505"/>
                <a:gd name="T38" fmla="*/ 291 w 1505"/>
                <a:gd name="T39" fmla="*/ 0 h 1505"/>
                <a:gd name="T40" fmla="*/ 1213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3" y="276"/>
                  </a:cubicBezTo>
                  <a:cubicBezTo>
                    <a:pt x="291" y="276"/>
                    <a:pt x="291" y="276"/>
                    <a:pt x="291" y="276"/>
                  </a:cubicBezTo>
                  <a:cubicBezTo>
                    <a:pt x="283" y="276"/>
                    <a:pt x="276" y="282"/>
                    <a:pt x="276" y="291"/>
                  </a:cubicBezTo>
                  <a:cubicBezTo>
                    <a:pt x="276" y="1215"/>
                    <a:pt x="276" y="1215"/>
                    <a:pt x="276" y="1215"/>
                  </a:cubicBezTo>
                  <a:cubicBezTo>
                    <a:pt x="276" y="1223"/>
                    <a:pt x="283" y="1229"/>
                    <a:pt x="291" y="1229"/>
                  </a:cubicBezTo>
                  <a:cubicBezTo>
                    <a:pt x="1213" y="1229"/>
                    <a:pt x="1213" y="1229"/>
                    <a:pt x="1213" y="1229"/>
                  </a:cubicBezTo>
                  <a:cubicBezTo>
                    <a:pt x="1221" y="1229"/>
                    <a:pt x="1227" y="1223"/>
                    <a:pt x="1227" y="1215"/>
                  </a:cubicBezTo>
                  <a:cubicBezTo>
                    <a:pt x="1227" y="931"/>
                    <a:pt x="1227" y="931"/>
                    <a:pt x="1227" y="931"/>
                  </a:cubicBezTo>
                  <a:cubicBezTo>
                    <a:pt x="887" y="931"/>
                    <a:pt x="887" y="931"/>
                    <a:pt x="887" y="931"/>
                  </a:cubicBezTo>
                  <a:cubicBezTo>
                    <a:pt x="887" y="655"/>
                    <a:pt x="887" y="655"/>
                    <a:pt x="887" y="655"/>
                  </a:cubicBezTo>
                  <a:cubicBezTo>
                    <a:pt x="1505" y="655"/>
                    <a:pt x="1505" y="655"/>
                    <a:pt x="1505" y="655"/>
                  </a:cubicBezTo>
                  <a:cubicBezTo>
                    <a:pt x="1505" y="1215"/>
                    <a:pt x="1505" y="1215"/>
                    <a:pt x="1505" y="1215"/>
                  </a:cubicBezTo>
                  <a:cubicBezTo>
                    <a:pt x="1505" y="1376"/>
                    <a:pt x="1374" y="1505"/>
                    <a:pt x="1213" y="1505"/>
                  </a:cubicBezTo>
                  <a:cubicBezTo>
                    <a:pt x="291" y="1505"/>
                    <a:pt x="291" y="1505"/>
                    <a:pt x="291" y="1505"/>
                  </a:cubicBezTo>
                  <a:cubicBezTo>
                    <a:pt x="130" y="1505"/>
                    <a:pt x="0" y="1376"/>
                    <a:pt x="0" y="1215"/>
                  </a:cubicBezTo>
                  <a:cubicBezTo>
                    <a:pt x="0" y="291"/>
                    <a:pt x="0" y="291"/>
                    <a:pt x="0" y="291"/>
                  </a:cubicBezTo>
                  <a:cubicBezTo>
                    <a:pt x="0" y="130"/>
                    <a:pt x="130" y="0"/>
                    <a:pt x="291" y="0"/>
                  </a:cubicBezTo>
                  <a:cubicBezTo>
                    <a:pt x="1213" y="0"/>
                    <a:pt x="1213" y="0"/>
                    <a:pt x="1213" y="0"/>
                  </a:cubicBezTo>
                  <a:cubicBezTo>
                    <a:pt x="1374" y="0"/>
                    <a:pt x="1505" y="130"/>
                    <a:pt x="1505" y="291"/>
                  </a:cubicBezTo>
                  <a:lnTo>
                    <a:pt x="1505" y="4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3" name="Freeform 47"/>
            <p:cNvSpPr>
              <a:spLocks/>
            </p:cNvSpPr>
            <p:nvPr/>
          </p:nvSpPr>
          <p:spPr bwMode="auto">
            <a:xfrm>
              <a:off x="3881438" y="4198938"/>
              <a:ext cx="287338" cy="312738"/>
            </a:xfrm>
            <a:custGeom>
              <a:avLst/>
              <a:gdLst>
                <a:gd name="T0" fmla="*/ 181 w 181"/>
                <a:gd name="T1" fmla="*/ 37 h 197"/>
                <a:gd name="T2" fmla="*/ 36 w 181"/>
                <a:gd name="T3" fmla="*/ 37 h 197"/>
                <a:gd name="T4" fmla="*/ 36 w 181"/>
                <a:gd name="T5" fmla="*/ 81 h 197"/>
                <a:gd name="T6" fmla="*/ 153 w 181"/>
                <a:gd name="T7" fmla="*/ 81 h 197"/>
                <a:gd name="T8" fmla="*/ 153 w 181"/>
                <a:gd name="T9" fmla="*/ 117 h 197"/>
                <a:gd name="T10" fmla="*/ 36 w 181"/>
                <a:gd name="T11" fmla="*/ 117 h 197"/>
                <a:gd name="T12" fmla="*/ 36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7"/>
                  </a:moveTo>
                  <a:lnTo>
                    <a:pt x="36" y="37"/>
                  </a:lnTo>
                  <a:lnTo>
                    <a:pt x="36" y="81"/>
                  </a:lnTo>
                  <a:lnTo>
                    <a:pt x="153" y="81"/>
                  </a:lnTo>
                  <a:lnTo>
                    <a:pt x="153" y="117"/>
                  </a:lnTo>
                  <a:lnTo>
                    <a:pt x="36" y="117"/>
                  </a:lnTo>
                  <a:lnTo>
                    <a:pt x="36" y="161"/>
                  </a:lnTo>
                  <a:lnTo>
                    <a:pt x="181" y="161"/>
                  </a:lnTo>
                  <a:lnTo>
                    <a:pt x="181" y="197"/>
                  </a:lnTo>
                  <a:lnTo>
                    <a:pt x="0" y="197"/>
                  </a:lnTo>
                  <a:lnTo>
                    <a:pt x="0" y="0"/>
                  </a:lnTo>
                  <a:lnTo>
                    <a:pt x="181" y="0"/>
                  </a:lnTo>
                  <a:lnTo>
                    <a:pt x="181"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4" name="Freeform 48"/>
            <p:cNvSpPr>
              <a:spLocks/>
            </p:cNvSpPr>
            <p:nvPr/>
          </p:nvSpPr>
          <p:spPr bwMode="auto">
            <a:xfrm>
              <a:off x="4341813" y="4198938"/>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3 h 197"/>
                <a:gd name="T10" fmla="*/ 36 w 197"/>
                <a:gd name="T11" fmla="*/ 197 h 197"/>
                <a:gd name="T12" fmla="*/ 0 w 197"/>
                <a:gd name="T13" fmla="*/ 197 h 197"/>
                <a:gd name="T14" fmla="*/ 0 w 197"/>
                <a:gd name="T15" fmla="*/ 0 h 197"/>
                <a:gd name="T16" fmla="*/ 39 w 197"/>
                <a:gd name="T17" fmla="*/ 0 h 197"/>
                <a:gd name="T18" fmla="*/ 161 w 197"/>
                <a:gd name="T19" fmla="*/ 145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3"/>
                  </a:lnTo>
                  <a:lnTo>
                    <a:pt x="36" y="197"/>
                  </a:lnTo>
                  <a:lnTo>
                    <a:pt x="0" y="197"/>
                  </a:lnTo>
                  <a:lnTo>
                    <a:pt x="0" y="0"/>
                  </a:lnTo>
                  <a:lnTo>
                    <a:pt x="39" y="0"/>
                  </a:lnTo>
                  <a:lnTo>
                    <a:pt x="161" y="145"/>
                  </a:lnTo>
                  <a:lnTo>
                    <a:pt x="1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5" name="Rectangle 49"/>
            <p:cNvSpPr>
              <a:spLocks noChangeArrowheads="1"/>
            </p:cNvSpPr>
            <p:nvPr/>
          </p:nvSpPr>
          <p:spPr bwMode="auto">
            <a:xfrm>
              <a:off x="4822825" y="4198938"/>
              <a:ext cx="57150" cy="3127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6" name="Freeform 50"/>
            <p:cNvSpPr>
              <a:spLocks/>
            </p:cNvSpPr>
            <p:nvPr/>
          </p:nvSpPr>
          <p:spPr bwMode="auto">
            <a:xfrm>
              <a:off x="5057775" y="4198938"/>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3 h 197"/>
                <a:gd name="T10" fmla="*/ 36 w 197"/>
                <a:gd name="T11" fmla="*/ 197 h 197"/>
                <a:gd name="T12" fmla="*/ 0 w 197"/>
                <a:gd name="T13" fmla="*/ 197 h 197"/>
                <a:gd name="T14" fmla="*/ 0 w 197"/>
                <a:gd name="T15" fmla="*/ 0 h 197"/>
                <a:gd name="T16" fmla="*/ 39 w 197"/>
                <a:gd name="T17" fmla="*/ 0 h 197"/>
                <a:gd name="T18" fmla="*/ 160 w 197"/>
                <a:gd name="T19" fmla="*/ 145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3"/>
                  </a:lnTo>
                  <a:lnTo>
                    <a:pt x="36" y="197"/>
                  </a:lnTo>
                  <a:lnTo>
                    <a:pt x="0" y="197"/>
                  </a:lnTo>
                  <a:lnTo>
                    <a:pt x="0" y="0"/>
                  </a:lnTo>
                  <a:lnTo>
                    <a:pt x="39" y="0"/>
                  </a:lnTo>
                  <a:lnTo>
                    <a:pt x="160" y="145"/>
                  </a:lnTo>
                  <a:lnTo>
                    <a:pt x="16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7" name="Freeform 51"/>
            <p:cNvSpPr>
              <a:spLocks/>
            </p:cNvSpPr>
            <p:nvPr/>
          </p:nvSpPr>
          <p:spPr bwMode="auto">
            <a:xfrm>
              <a:off x="5540375" y="4198938"/>
              <a:ext cx="312738" cy="312738"/>
            </a:xfrm>
            <a:custGeom>
              <a:avLst/>
              <a:gdLst>
                <a:gd name="T0" fmla="*/ 1505 w 1505"/>
                <a:gd name="T1" fmla="*/ 408 h 1505"/>
                <a:gd name="T2" fmla="*/ 1227 w 1505"/>
                <a:gd name="T3" fmla="*/ 408 h 1505"/>
                <a:gd name="T4" fmla="*/ 1227 w 1505"/>
                <a:gd name="T5" fmla="*/ 291 h 1505"/>
                <a:gd name="T6" fmla="*/ 1212 w 1505"/>
                <a:gd name="T7" fmla="*/ 276 h 1505"/>
                <a:gd name="T8" fmla="*/ 290 w 1505"/>
                <a:gd name="T9" fmla="*/ 276 h 1505"/>
                <a:gd name="T10" fmla="*/ 276 w 1505"/>
                <a:gd name="T11" fmla="*/ 291 h 1505"/>
                <a:gd name="T12" fmla="*/ 276 w 1505"/>
                <a:gd name="T13" fmla="*/ 1215 h 1505"/>
                <a:gd name="T14" fmla="*/ 290 w 1505"/>
                <a:gd name="T15" fmla="*/ 1229 h 1505"/>
                <a:gd name="T16" fmla="*/ 1212 w 1505"/>
                <a:gd name="T17" fmla="*/ 1229 h 1505"/>
                <a:gd name="T18" fmla="*/ 1227 w 1505"/>
                <a:gd name="T19" fmla="*/ 1215 h 1505"/>
                <a:gd name="T20" fmla="*/ 1227 w 1505"/>
                <a:gd name="T21" fmla="*/ 931 h 1505"/>
                <a:gd name="T22" fmla="*/ 886 w 1505"/>
                <a:gd name="T23" fmla="*/ 931 h 1505"/>
                <a:gd name="T24" fmla="*/ 886 w 1505"/>
                <a:gd name="T25" fmla="*/ 655 h 1505"/>
                <a:gd name="T26" fmla="*/ 1505 w 1505"/>
                <a:gd name="T27" fmla="*/ 655 h 1505"/>
                <a:gd name="T28" fmla="*/ 1505 w 1505"/>
                <a:gd name="T29" fmla="*/ 1215 h 1505"/>
                <a:gd name="T30" fmla="*/ 1212 w 1505"/>
                <a:gd name="T31" fmla="*/ 1505 h 1505"/>
                <a:gd name="T32" fmla="*/ 290 w 1505"/>
                <a:gd name="T33" fmla="*/ 1505 h 1505"/>
                <a:gd name="T34" fmla="*/ 0 w 1505"/>
                <a:gd name="T35" fmla="*/ 1215 h 1505"/>
                <a:gd name="T36" fmla="*/ 0 w 1505"/>
                <a:gd name="T37" fmla="*/ 291 h 1505"/>
                <a:gd name="T38" fmla="*/ 290 w 1505"/>
                <a:gd name="T39" fmla="*/ 0 h 1505"/>
                <a:gd name="T40" fmla="*/ 1212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2" y="276"/>
                  </a:cubicBezTo>
                  <a:cubicBezTo>
                    <a:pt x="290" y="276"/>
                    <a:pt x="290" y="276"/>
                    <a:pt x="290" y="276"/>
                  </a:cubicBezTo>
                  <a:cubicBezTo>
                    <a:pt x="282" y="276"/>
                    <a:pt x="276" y="282"/>
                    <a:pt x="276" y="291"/>
                  </a:cubicBezTo>
                  <a:cubicBezTo>
                    <a:pt x="276" y="1215"/>
                    <a:pt x="276" y="1215"/>
                    <a:pt x="276" y="1215"/>
                  </a:cubicBezTo>
                  <a:cubicBezTo>
                    <a:pt x="276" y="1223"/>
                    <a:pt x="282" y="1229"/>
                    <a:pt x="290" y="1229"/>
                  </a:cubicBezTo>
                  <a:cubicBezTo>
                    <a:pt x="1212" y="1229"/>
                    <a:pt x="1212" y="1229"/>
                    <a:pt x="1212" y="1229"/>
                  </a:cubicBezTo>
                  <a:cubicBezTo>
                    <a:pt x="1221" y="1229"/>
                    <a:pt x="1227" y="1223"/>
                    <a:pt x="1227" y="1215"/>
                  </a:cubicBezTo>
                  <a:cubicBezTo>
                    <a:pt x="1227" y="931"/>
                    <a:pt x="1227" y="931"/>
                    <a:pt x="1227" y="931"/>
                  </a:cubicBezTo>
                  <a:cubicBezTo>
                    <a:pt x="886" y="931"/>
                    <a:pt x="886" y="931"/>
                    <a:pt x="886" y="931"/>
                  </a:cubicBezTo>
                  <a:cubicBezTo>
                    <a:pt x="886" y="655"/>
                    <a:pt x="886" y="655"/>
                    <a:pt x="886" y="655"/>
                  </a:cubicBezTo>
                  <a:cubicBezTo>
                    <a:pt x="1505" y="655"/>
                    <a:pt x="1505" y="655"/>
                    <a:pt x="1505" y="655"/>
                  </a:cubicBezTo>
                  <a:cubicBezTo>
                    <a:pt x="1505" y="1215"/>
                    <a:pt x="1505" y="1215"/>
                    <a:pt x="1505" y="1215"/>
                  </a:cubicBezTo>
                  <a:cubicBezTo>
                    <a:pt x="1505" y="1376"/>
                    <a:pt x="1373" y="1505"/>
                    <a:pt x="1212" y="1505"/>
                  </a:cubicBezTo>
                  <a:cubicBezTo>
                    <a:pt x="290" y="1505"/>
                    <a:pt x="290" y="1505"/>
                    <a:pt x="290" y="1505"/>
                  </a:cubicBezTo>
                  <a:cubicBezTo>
                    <a:pt x="130" y="1505"/>
                    <a:pt x="0" y="1376"/>
                    <a:pt x="0" y="1215"/>
                  </a:cubicBezTo>
                  <a:cubicBezTo>
                    <a:pt x="0" y="291"/>
                    <a:pt x="0" y="291"/>
                    <a:pt x="0" y="291"/>
                  </a:cubicBezTo>
                  <a:cubicBezTo>
                    <a:pt x="0" y="130"/>
                    <a:pt x="130" y="0"/>
                    <a:pt x="290" y="0"/>
                  </a:cubicBezTo>
                  <a:cubicBezTo>
                    <a:pt x="1212" y="0"/>
                    <a:pt x="1212" y="0"/>
                    <a:pt x="1212" y="0"/>
                  </a:cubicBezTo>
                  <a:cubicBezTo>
                    <a:pt x="1373" y="0"/>
                    <a:pt x="1505" y="130"/>
                    <a:pt x="1505" y="291"/>
                  </a:cubicBezTo>
                  <a:lnTo>
                    <a:pt x="1505" y="4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8" name="Freeform 52"/>
            <p:cNvSpPr>
              <a:spLocks/>
            </p:cNvSpPr>
            <p:nvPr/>
          </p:nvSpPr>
          <p:spPr bwMode="auto">
            <a:xfrm>
              <a:off x="6030913" y="4198938"/>
              <a:ext cx="288925" cy="312738"/>
            </a:xfrm>
            <a:custGeom>
              <a:avLst/>
              <a:gdLst>
                <a:gd name="T0" fmla="*/ 182 w 182"/>
                <a:gd name="T1" fmla="*/ 37 h 197"/>
                <a:gd name="T2" fmla="*/ 37 w 182"/>
                <a:gd name="T3" fmla="*/ 37 h 197"/>
                <a:gd name="T4" fmla="*/ 37 w 182"/>
                <a:gd name="T5" fmla="*/ 81 h 197"/>
                <a:gd name="T6" fmla="*/ 153 w 182"/>
                <a:gd name="T7" fmla="*/ 81 h 197"/>
                <a:gd name="T8" fmla="*/ 153 w 182"/>
                <a:gd name="T9" fmla="*/ 117 h 197"/>
                <a:gd name="T10" fmla="*/ 37 w 182"/>
                <a:gd name="T11" fmla="*/ 117 h 197"/>
                <a:gd name="T12" fmla="*/ 37 w 182"/>
                <a:gd name="T13" fmla="*/ 161 h 197"/>
                <a:gd name="T14" fmla="*/ 182 w 182"/>
                <a:gd name="T15" fmla="*/ 161 h 197"/>
                <a:gd name="T16" fmla="*/ 182 w 182"/>
                <a:gd name="T17" fmla="*/ 197 h 197"/>
                <a:gd name="T18" fmla="*/ 0 w 182"/>
                <a:gd name="T19" fmla="*/ 197 h 197"/>
                <a:gd name="T20" fmla="*/ 0 w 182"/>
                <a:gd name="T21" fmla="*/ 0 h 197"/>
                <a:gd name="T22" fmla="*/ 182 w 182"/>
                <a:gd name="T23" fmla="*/ 0 h 197"/>
                <a:gd name="T24" fmla="*/ 182 w 182"/>
                <a:gd name="T25" fmla="*/ 3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2" h="197">
                  <a:moveTo>
                    <a:pt x="182" y="37"/>
                  </a:moveTo>
                  <a:lnTo>
                    <a:pt x="37" y="37"/>
                  </a:lnTo>
                  <a:lnTo>
                    <a:pt x="37" y="81"/>
                  </a:lnTo>
                  <a:lnTo>
                    <a:pt x="153" y="81"/>
                  </a:lnTo>
                  <a:lnTo>
                    <a:pt x="153" y="117"/>
                  </a:lnTo>
                  <a:lnTo>
                    <a:pt x="37" y="117"/>
                  </a:lnTo>
                  <a:lnTo>
                    <a:pt x="37" y="161"/>
                  </a:lnTo>
                  <a:lnTo>
                    <a:pt x="182" y="161"/>
                  </a:lnTo>
                  <a:lnTo>
                    <a:pt x="182" y="197"/>
                  </a:lnTo>
                  <a:lnTo>
                    <a:pt x="0" y="197"/>
                  </a:lnTo>
                  <a:lnTo>
                    <a:pt x="0" y="0"/>
                  </a:lnTo>
                  <a:lnTo>
                    <a:pt x="182" y="0"/>
                  </a:lnTo>
                  <a:lnTo>
                    <a:pt x="182"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9" name="Freeform 53"/>
            <p:cNvSpPr>
              <a:spLocks/>
            </p:cNvSpPr>
            <p:nvPr/>
          </p:nvSpPr>
          <p:spPr bwMode="auto">
            <a:xfrm>
              <a:off x="6486525" y="4198938"/>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3 h 197"/>
                <a:gd name="T10" fmla="*/ 36 w 197"/>
                <a:gd name="T11" fmla="*/ 197 h 197"/>
                <a:gd name="T12" fmla="*/ 0 w 197"/>
                <a:gd name="T13" fmla="*/ 197 h 197"/>
                <a:gd name="T14" fmla="*/ 0 w 197"/>
                <a:gd name="T15" fmla="*/ 0 h 197"/>
                <a:gd name="T16" fmla="*/ 40 w 197"/>
                <a:gd name="T17" fmla="*/ 0 h 197"/>
                <a:gd name="T18" fmla="*/ 161 w 197"/>
                <a:gd name="T19" fmla="*/ 145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3"/>
                  </a:lnTo>
                  <a:lnTo>
                    <a:pt x="36" y="197"/>
                  </a:lnTo>
                  <a:lnTo>
                    <a:pt x="0" y="197"/>
                  </a:lnTo>
                  <a:lnTo>
                    <a:pt x="0" y="0"/>
                  </a:lnTo>
                  <a:lnTo>
                    <a:pt x="40" y="0"/>
                  </a:lnTo>
                  <a:lnTo>
                    <a:pt x="161" y="145"/>
                  </a:lnTo>
                  <a:lnTo>
                    <a:pt x="1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0" name="Freeform 54"/>
            <p:cNvSpPr>
              <a:spLocks noEditPoints="1"/>
            </p:cNvSpPr>
            <p:nvPr/>
          </p:nvSpPr>
          <p:spPr bwMode="auto">
            <a:xfrm>
              <a:off x="2865438" y="4198938"/>
              <a:ext cx="396875" cy="312738"/>
            </a:xfrm>
            <a:custGeom>
              <a:avLst/>
              <a:gdLst>
                <a:gd name="T0" fmla="*/ 1471 w 1908"/>
                <a:gd name="T1" fmla="*/ 291 h 1505"/>
                <a:gd name="T2" fmla="*/ 1181 w 1908"/>
                <a:gd name="T3" fmla="*/ 0 h 1505"/>
                <a:gd name="T4" fmla="*/ 727 w 1908"/>
                <a:gd name="T5" fmla="*/ 0 h 1505"/>
                <a:gd name="T6" fmla="*/ 437 w 1908"/>
                <a:gd name="T7" fmla="*/ 291 h 1505"/>
                <a:gd name="T8" fmla="*/ 0 w 1908"/>
                <a:gd name="T9" fmla="*/ 1505 h 1505"/>
                <a:gd name="T10" fmla="*/ 286 w 1908"/>
                <a:gd name="T11" fmla="*/ 1505 h 1505"/>
                <a:gd name="T12" fmla="*/ 468 w 1908"/>
                <a:gd name="T13" fmla="*/ 999 h 1505"/>
                <a:gd name="T14" fmla="*/ 1443 w 1908"/>
                <a:gd name="T15" fmla="*/ 999 h 1505"/>
                <a:gd name="T16" fmla="*/ 1628 w 1908"/>
                <a:gd name="T17" fmla="*/ 1505 h 1505"/>
                <a:gd name="T18" fmla="*/ 1908 w 1908"/>
                <a:gd name="T19" fmla="*/ 1505 h 1505"/>
                <a:gd name="T20" fmla="*/ 1471 w 1908"/>
                <a:gd name="T21" fmla="*/ 291 h 1505"/>
                <a:gd name="T22" fmla="*/ 562 w 1908"/>
                <a:gd name="T23" fmla="*/ 724 h 1505"/>
                <a:gd name="T24" fmla="*/ 712 w 1908"/>
                <a:gd name="T25" fmla="*/ 291 h 1505"/>
                <a:gd name="T26" fmla="*/ 727 w 1908"/>
                <a:gd name="T27" fmla="*/ 276 h 1505"/>
                <a:gd name="T28" fmla="*/ 1184 w 1908"/>
                <a:gd name="T29" fmla="*/ 276 h 1505"/>
                <a:gd name="T30" fmla="*/ 1199 w 1908"/>
                <a:gd name="T31" fmla="*/ 291 h 1505"/>
                <a:gd name="T32" fmla="*/ 1350 w 1908"/>
                <a:gd name="T33" fmla="*/ 724 h 1505"/>
                <a:gd name="T34" fmla="*/ 562 w 1908"/>
                <a:gd name="T35" fmla="*/ 724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08" h="1505">
                  <a:moveTo>
                    <a:pt x="1471" y="291"/>
                  </a:moveTo>
                  <a:cubicBezTo>
                    <a:pt x="1411" y="113"/>
                    <a:pt x="1342" y="0"/>
                    <a:pt x="1181" y="0"/>
                  </a:cubicBezTo>
                  <a:cubicBezTo>
                    <a:pt x="727" y="0"/>
                    <a:pt x="727" y="0"/>
                    <a:pt x="727" y="0"/>
                  </a:cubicBezTo>
                  <a:cubicBezTo>
                    <a:pt x="566" y="0"/>
                    <a:pt x="497" y="113"/>
                    <a:pt x="437" y="291"/>
                  </a:cubicBezTo>
                  <a:cubicBezTo>
                    <a:pt x="0" y="1505"/>
                    <a:pt x="0" y="1505"/>
                    <a:pt x="0" y="1505"/>
                  </a:cubicBezTo>
                  <a:cubicBezTo>
                    <a:pt x="286" y="1505"/>
                    <a:pt x="286" y="1505"/>
                    <a:pt x="286" y="1505"/>
                  </a:cubicBezTo>
                  <a:cubicBezTo>
                    <a:pt x="468" y="999"/>
                    <a:pt x="468" y="999"/>
                    <a:pt x="468" y="999"/>
                  </a:cubicBezTo>
                  <a:cubicBezTo>
                    <a:pt x="1443" y="999"/>
                    <a:pt x="1443" y="999"/>
                    <a:pt x="1443" y="999"/>
                  </a:cubicBezTo>
                  <a:cubicBezTo>
                    <a:pt x="1628" y="1505"/>
                    <a:pt x="1628" y="1505"/>
                    <a:pt x="1628" y="1505"/>
                  </a:cubicBezTo>
                  <a:cubicBezTo>
                    <a:pt x="1908" y="1505"/>
                    <a:pt x="1908" y="1505"/>
                    <a:pt x="1908" y="1505"/>
                  </a:cubicBezTo>
                  <a:lnTo>
                    <a:pt x="1471" y="291"/>
                  </a:lnTo>
                  <a:close/>
                  <a:moveTo>
                    <a:pt x="562" y="724"/>
                  </a:moveTo>
                  <a:cubicBezTo>
                    <a:pt x="712" y="291"/>
                    <a:pt x="712" y="291"/>
                    <a:pt x="712" y="291"/>
                  </a:cubicBezTo>
                  <a:cubicBezTo>
                    <a:pt x="716" y="281"/>
                    <a:pt x="719" y="276"/>
                    <a:pt x="727" y="276"/>
                  </a:cubicBezTo>
                  <a:cubicBezTo>
                    <a:pt x="1184" y="276"/>
                    <a:pt x="1184" y="276"/>
                    <a:pt x="1184" y="276"/>
                  </a:cubicBezTo>
                  <a:cubicBezTo>
                    <a:pt x="1193" y="276"/>
                    <a:pt x="1194" y="280"/>
                    <a:pt x="1199" y="291"/>
                  </a:cubicBezTo>
                  <a:cubicBezTo>
                    <a:pt x="1350" y="724"/>
                    <a:pt x="1350" y="724"/>
                    <a:pt x="1350" y="724"/>
                  </a:cubicBezTo>
                  <a:lnTo>
                    <a:pt x="562" y="7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1" name="Freeform 55"/>
            <p:cNvSpPr>
              <a:spLocks/>
            </p:cNvSpPr>
            <p:nvPr/>
          </p:nvSpPr>
          <p:spPr bwMode="auto">
            <a:xfrm>
              <a:off x="2333625" y="4759325"/>
              <a:ext cx="185738" cy="184150"/>
            </a:xfrm>
            <a:custGeom>
              <a:avLst/>
              <a:gdLst>
                <a:gd name="T0" fmla="*/ 757 w 890"/>
                <a:gd name="T1" fmla="*/ 0 h 890"/>
                <a:gd name="T2" fmla="*/ 890 w 890"/>
                <a:gd name="T3" fmla="*/ 0 h 890"/>
                <a:gd name="T4" fmla="*/ 890 w 890"/>
                <a:gd name="T5" fmla="*/ 729 h 890"/>
                <a:gd name="T6" fmla="*/ 730 w 890"/>
                <a:gd name="T7" fmla="*/ 890 h 890"/>
                <a:gd name="T8" fmla="*/ 161 w 890"/>
                <a:gd name="T9" fmla="*/ 890 h 890"/>
                <a:gd name="T10" fmla="*/ 0 w 890"/>
                <a:gd name="T11" fmla="*/ 729 h 890"/>
                <a:gd name="T12" fmla="*/ 0 w 890"/>
                <a:gd name="T13" fmla="*/ 0 h 890"/>
                <a:gd name="T14" fmla="*/ 133 w 890"/>
                <a:gd name="T15" fmla="*/ 0 h 890"/>
                <a:gd name="T16" fmla="*/ 133 w 890"/>
                <a:gd name="T17" fmla="*/ 729 h 890"/>
                <a:gd name="T18" fmla="*/ 161 w 890"/>
                <a:gd name="T19" fmla="*/ 756 h 890"/>
                <a:gd name="T20" fmla="*/ 730 w 890"/>
                <a:gd name="T21" fmla="*/ 756 h 890"/>
                <a:gd name="T22" fmla="*/ 757 w 890"/>
                <a:gd name="T23" fmla="*/ 729 h 890"/>
                <a:gd name="T24" fmla="*/ 757 w 890"/>
                <a:gd name="T25" fmla="*/ 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0" h="890">
                  <a:moveTo>
                    <a:pt x="757" y="0"/>
                  </a:moveTo>
                  <a:cubicBezTo>
                    <a:pt x="890" y="0"/>
                    <a:pt x="890" y="0"/>
                    <a:pt x="890" y="0"/>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0"/>
                    <a:pt x="0" y="0"/>
                    <a:pt x="0" y="0"/>
                  </a:cubicBezTo>
                  <a:cubicBezTo>
                    <a:pt x="133" y="0"/>
                    <a:pt x="133" y="0"/>
                    <a:pt x="133" y="0"/>
                  </a:cubicBezTo>
                  <a:cubicBezTo>
                    <a:pt x="133" y="729"/>
                    <a:pt x="133" y="729"/>
                    <a:pt x="133" y="729"/>
                  </a:cubicBezTo>
                  <a:cubicBezTo>
                    <a:pt x="133" y="744"/>
                    <a:pt x="146" y="756"/>
                    <a:pt x="161" y="756"/>
                  </a:cubicBezTo>
                  <a:cubicBezTo>
                    <a:pt x="730" y="756"/>
                    <a:pt x="730" y="756"/>
                    <a:pt x="730" y="756"/>
                  </a:cubicBezTo>
                  <a:cubicBezTo>
                    <a:pt x="744" y="756"/>
                    <a:pt x="757" y="744"/>
                    <a:pt x="757" y="729"/>
                  </a:cubicBezTo>
                  <a:lnTo>
                    <a:pt x="75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2" name="Freeform 56"/>
            <p:cNvSpPr>
              <a:spLocks/>
            </p:cNvSpPr>
            <p:nvPr/>
          </p:nvSpPr>
          <p:spPr bwMode="auto">
            <a:xfrm>
              <a:off x="2587625" y="4759325"/>
              <a:ext cx="184150" cy="184150"/>
            </a:xfrm>
            <a:custGeom>
              <a:avLst/>
              <a:gdLst>
                <a:gd name="T0" fmla="*/ 99 w 116"/>
                <a:gd name="T1" fmla="*/ 0 h 116"/>
                <a:gd name="T2" fmla="*/ 116 w 116"/>
                <a:gd name="T3" fmla="*/ 0 h 116"/>
                <a:gd name="T4" fmla="*/ 116 w 116"/>
                <a:gd name="T5" fmla="*/ 116 h 116"/>
                <a:gd name="T6" fmla="*/ 96 w 116"/>
                <a:gd name="T7" fmla="*/ 116 h 116"/>
                <a:gd name="T8" fmla="*/ 17 w 116"/>
                <a:gd name="T9" fmla="*/ 23 h 116"/>
                <a:gd name="T10" fmla="*/ 17 w 116"/>
                <a:gd name="T11" fmla="*/ 116 h 116"/>
                <a:gd name="T12" fmla="*/ 0 w 116"/>
                <a:gd name="T13" fmla="*/ 116 h 116"/>
                <a:gd name="T14" fmla="*/ 0 w 116"/>
                <a:gd name="T15" fmla="*/ 0 h 116"/>
                <a:gd name="T16" fmla="*/ 20 w 116"/>
                <a:gd name="T17" fmla="*/ 0 h 116"/>
                <a:gd name="T18" fmla="*/ 99 w 116"/>
                <a:gd name="T19" fmla="*/ 93 h 116"/>
                <a:gd name="T20" fmla="*/ 99 w 116"/>
                <a:gd name="T21"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16">
                  <a:moveTo>
                    <a:pt x="99" y="0"/>
                  </a:moveTo>
                  <a:lnTo>
                    <a:pt x="116" y="0"/>
                  </a:lnTo>
                  <a:lnTo>
                    <a:pt x="116" y="116"/>
                  </a:lnTo>
                  <a:lnTo>
                    <a:pt x="96" y="116"/>
                  </a:lnTo>
                  <a:lnTo>
                    <a:pt x="17" y="23"/>
                  </a:lnTo>
                  <a:lnTo>
                    <a:pt x="17" y="116"/>
                  </a:lnTo>
                  <a:lnTo>
                    <a:pt x="0" y="116"/>
                  </a:lnTo>
                  <a:lnTo>
                    <a:pt x="0" y="0"/>
                  </a:lnTo>
                  <a:lnTo>
                    <a:pt x="20" y="0"/>
                  </a:lnTo>
                  <a:lnTo>
                    <a:pt x="99" y="93"/>
                  </a:lnTo>
                  <a:lnTo>
                    <a:pt x="9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3" name="Rectangle 57"/>
            <p:cNvSpPr>
              <a:spLocks noChangeArrowheads="1"/>
            </p:cNvSpPr>
            <p:nvPr/>
          </p:nvSpPr>
          <p:spPr bwMode="auto">
            <a:xfrm>
              <a:off x="2841625" y="4759325"/>
              <a:ext cx="28575" cy="184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4" name="Freeform 58"/>
            <p:cNvSpPr>
              <a:spLocks/>
            </p:cNvSpPr>
            <p:nvPr/>
          </p:nvSpPr>
          <p:spPr bwMode="auto">
            <a:xfrm>
              <a:off x="2900363" y="4759325"/>
              <a:ext cx="241300" cy="184150"/>
            </a:xfrm>
            <a:custGeom>
              <a:avLst/>
              <a:gdLst>
                <a:gd name="T0" fmla="*/ 132 w 152"/>
                <a:gd name="T1" fmla="*/ 0 h 116"/>
                <a:gd name="T2" fmla="*/ 152 w 152"/>
                <a:gd name="T3" fmla="*/ 0 h 116"/>
                <a:gd name="T4" fmla="*/ 85 w 152"/>
                <a:gd name="T5" fmla="*/ 116 h 116"/>
                <a:gd name="T6" fmla="*/ 68 w 152"/>
                <a:gd name="T7" fmla="*/ 116 h 116"/>
                <a:gd name="T8" fmla="*/ 0 w 152"/>
                <a:gd name="T9" fmla="*/ 0 h 116"/>
                <a:gd name="T10" fmla="*/ 20 w 152"/>
                <a:gd name="T11" fmla="*/ 0 h 116"/>
                <a:gd name="T12" fmla="*/ 76 w 152"/>
                <a:gd name="T13" fmla="*/ 97 h 116"/>
                <a:gd name="T14" fmla="*/ 132 w 152"/>
                <a:gd name="T15" fmla="*/ 0 h 1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16">
                  <a:moveTo>
                    <a:pt x="132" y="0"/>
                  </a:moveTo>
                  <a:lnTo>
                    <a:pt x="152" y="0"/>
                  </a:lnTo>
                  <a:lnTo>
                    <a:pt x="85" y="116"/>
                  </a:lnTo>
                  <a:lnTo>
                    <a:pt x="68" y="116"/>
                  </a:lnTo>
                  <a:lnTo>
                    <a:pt x="0" y="0"/>
                  </a:lnTo>
                  <a:lnTo>
                    <a:pt x="20" y="0"/>
                  </a:lnTo>
                  <a:lnTo>
                    <a:pt x="76" y="97"/>
                  </a:lnTo>
                  <a:lnTo>
                    <a:pt x="13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5" name="Freeform 59"/>
            <p:cNvSpPr>
              <a:spLocks/>
            </p:cNvSpPr>
            <p:nvPr/>
          </p:nvSpPr>
          <p:spPr bwMode="auto">
            <a:xfrm>
              <a:off x="3167063"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6" name="Freeform 60"/>
            <p:cNvSpPr>
              <a:spLocks noEditPoints="1"/>
            </p:cNvSpPr>
            <p:nvPr/>
          </p:nvSpPr>
          <p:spPr bwMode="auto">
            <a:xfrm>
              <a:off x="3403600" y="4759325"/>
              <a:ext cx="185738" cy="184150"/>
            </a:xfrm>
            <a:custGeom>
              <a:avLst/>
              <a:gdLst>
                <a:gd name="T0" fmla="*/ 890 w 890"/>
                <a:gd name="T1" fmla="*/ 410 h 889"/>
                <a:gd name="T2" fmla="*/ 729 w 890"/>
                <a:gd name="T3" fmla="*/ 571 h 889"/>
                <a:gd name="T4" fmla="*/ 639 w 890"/>
                <a:gd name="T5" fmla="*/ 571 h 889"/>
                <a:gd name="T6" fmla="*/ 890 w 890"/>
                <a:gd name="T7" fmla="*/ 870 h 889"/>
                <a:gd name="T8" fmla="*/ 890 w 890"/>
                <a:gd name="T9" fmla="*/ 889 h 889"/>
                <a:gd name="T10" fmla="*/ 732 w 890"/>
                <a:gd name="T11" fmla="*/ 889 h 889"/>
                <a:gd name="T12" fmla="*/ 465 w 890"/>
                <a:gd name="T13" fmla="*/ 571 h 889"/>
                <a:gd name="T14" fmla="*/ 161 w 890"/>
                <a:gd name="T15" fmla="*/ 571 h 889"/>
                <a:gd name="T16" fmla="*/ 133 w 890"/>
                <a:gd name="T17" fmla="*/ 569 h 889"/>
                <a:gd name="T18" fmla="*/ 133 w 890"/>
                <a:gd name="T19" fmla="*/ 889 h 889"/>
                <a:gd name="T20" fmla="*/ 0 w 890"/>
                <a:gd name="T21" fmla="*/ 889 h 889"/>
                <a:gd name="T22" fmla="*/ 0 w 890"/>
                <a:gd name="T23" fmla="*/ 0 h 889"/>
                <a:gd name="T24" fmla="*/ 729 w 890"/>
                <a:gd name="T25" fmla="*/ 0 h 889"/>
                <a:gd name="T26" fmla="*/ 890 w 890"/>
                <a:gd name="T27" fmla="*/ 161 h 889"/>
                <a:gd name="T28" fmla="*/ 890 w 890"/>
                <a:gd name="T29" fmla="*/ 410 h 889"/>
                <a:gd name="T30" fmla="*/ 133 w 890"/>
                <a:gd name="T31" fmla="*/ 133 h 889"/>
                <a:gd name="T32" fmla="*/ 133 w 890"/>
                <a:gd name="T33" fmla="*/ 437 h 889"/>
                <a:gd name="T34" fmla="*/ 729 w 890"/>
                <a:gd name="T35" fmla="*/ 438 h 889"/>
                <a:gd name="T36" fmla="*/ 757 w 890"/>
                <a:gd name="T37" fmla="*/ 410 h 889"/>
                <a:gd name="T38" fmla="*/ 757 w 890"/>
                <a:gd name="T39" fmla="*/ 161 h 889"/>
                <a:gd name="T40" fmla="*/ 729 w 890"/>
                <a:gd name="T41" fmla="*/ 133 h 889"/>
                <a:gd name="T42" fmla="*/ 133 w 890"/>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0" h="889">
                  <a:moveTo>
                    <a:pt x="890" y="410"/>
                  </a:moveTo>
                  <a:cubicBezTo>
                    <a:pt x="890" y="498"/>
                    <a:pt x="819" y="571"/>
                    <a:pt x="729" y="571"/>
                  </a:cubicBezTo>
                  <a:cubicBezTo>
                    <a:pt x="639" y="571"/>
                    <a:pt x="639" y="571"/>
                    <a:pt x="639" y="571"/>
                  </a:cubicBezTo>
                  <a:cubicBezTo>
                    <a:pt x="890" y="870"/>
                    <a:pt x="890" y="870"/>
                    <a:pt x="890" y="870"/>
                  </a:cubicBezTo>
                  <a:cubicBezTo>
                    <a:pt x="890" y="889"/>
                    <a:pt x="890" y="889"/>
                    <a:pt x="890" y="889"/>
                  </a:cubicBezTo>
                  <a:cubicBezTo>
                    <a:pt x="732" y="889"/>
                    <a:pt x="732" y="889"/>
                    <a:pt x="732" y="889"/>
                  </a:cubicBezTo>
                  <a:cubicBezTo>
                    <a:pt x="465" y="571"/>
                    <a:pt x="465" y="571"/>
                    <a:pt x="465" y="571"/>
                  </a:cubicBezTo>
                  <a:cubicBezTo>
                    <a:pt x="161" y="571"/>
                    <a:pt x="161" y="571"/>
                    <a:pt x="161" y="571"/>
                  </a:cubicBezTo>
                  <a:cubicBezTo>
                    <a:pt x="151" y="571"/>
                    <a:pt x="142" y="570"/>
                    <a:pt x="133" y="569"/>
                  </a:cubicBezTo>
                  <a:cubicBezTo>
                    <a:pt x="133" y="889"/>
                    <a:pt x="133" y="889"/>
                    <a:pt x="133" y="889"/>
                  </a:cubicBezTo>
                  <a:cubicBezTo>
                    <a:pt x="0" y="889"/>
                    <a:pt x="0" y="889"/>
                    <a:pt x="0" y="889"/>
                  </a:cubicBezTo>
                  <a:cubicBezTo>
                    <a:pt x="0" y="0"/>
                    <a:pt x="0" y="0"/>
                    <a:pt x="0" y="0"/>
                  </a:cubicBezTo>
                  <a:cubicBezTo>
                    <a:pt x="729" y="0"/>
                    <a:pt x="729" y="0"/>
                    <a:pt x="729" y="0"/>
                  </a:cubicBezTo>
                  <a:cubicBezTo>
                    <a:pt x="819" y="0"/>
                    <a:pt x="890" y="73"/>
                    <a:pt x="890" y="161"/>
                  </a:cubicBezTo>
                  <a:lnTo>
                    <a:pt x="890" y="410"/>
                  </a:lnTo>
                  <a:close/>
                  <a:moveTo>
                    <a:pt x="133" y="133"/>
                  </a:moveTo>
                  <a:cubicBezTo>
                    <a:pt x="133" y="437"/>
                    <a:pt x="133" y="437"/>
                    <a:pt x="133" y="437"/>
                  </a:cubicBezTo>
                  <a:cubicBezTo>
                    <a:pt x="729" y="438"/>
                    <a:pt x="729" y="438"/>
                    <a:pt x="729" y="438"/>
                  </a:cubicBezTo>
                  <a:cubicBezTo>
                    <a:pt x="744" y="438"/>
                    <a:pt x="757" y="425"/>
                    <a:pt x="757" y="410"/>
                  </a:cubicBezTo>
                  <a:cubicBezTo>
                    <a:pt x="757" y="161"/>
                    <a:pt x="757" y="161"/>
                    <a:pt x="757" y="161"/>
                  </a:cubicBezTo>
                  <a:cubicBezTo>
                    <a:pt x="757" y="146"/>
                    <a:pt x="744" y="133"/>
                    <a:pt x="729" y="133"/>
                  </a:cubicBezTo>
                  <a:lnTo>
                    <a:pt x="133"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7" name="Freeform 61"/>
            <p:cNvSpPr>
              <a:spLocks noEditPoints="1"/>
            </p:cNvSpPr>
            <p:nvPr/>
          </p:nvSpPr>
          <p:spPr bwMode="auto">
            <a:xfrm>
              <a:off x="4913313" y="4759325"/>
              <a:ext cx="184150"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1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1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2"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1"/>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1"/>
                    <a:pt x="757" y="161"/>
                    <a:pt x="757" y="161"/>
                  </a:cubicBezTo>
                  <a:cubicBezTo>
                    <a:pt x="757" y="146"/>
                    <a:pt x="745" y="133"/>
                    <a:pt x="730" y="133"/>
                  </a:cubicBezTo>
                  <a:lnTo>
                    <a:pt x="13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8" name="Freeform 62"/>
            <p:cNvSpPr>
              <a:spLocks noEditPoints="1"/>
            </p:cNvSpPr>
            <p:nvPr/>
          </p:nvSpPr>
          <p:spPr bwMode="auto">
            <a:xfrm>
              <a:off x="6122988" y="4759325"/>
              <a:ext cx="185738"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1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1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3"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1"/>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1"/>
                    <a:pt x="757" y="161"/>
                    <a:pt x="757" y="161"/>
                  </a:cubicBezTo>
                  <a:cubicBezTo>
                    <a:pt x="757" y="146"/>
                    <a:pt x="745" y="133"/>
                    <a:pt x="730" y="133"/>
                  </a:cubicBezTo>
                  <a:lnTo>
                    <a:pt x="134"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9" name="Freeform 63"/>
            <p:cNvSpPr>
              <a:spLocks/>
            </p:cNvSpPr>
            <p:nvPr/>
          </p:nvSpPr>
          <p:spPr bwMode="auto">
            <a:xfrm>
              <a:off x="3656013" y="4759325"/>
              <a:ext cx="184150" cy="184150"/>
            </a:xfrm>
            <a:custGeom>
              <a:avLst/>
              <a:gdLst>
                <a:gd name="T0" fmla="*/ 890 w 890"/>
                <a:gd name="T1" fmla="*/ 212 h 890"/>
                <a:gd name="T2" fmla="*/ 757 w 890"/>
                <a:gd name="T3" fmla="*/ 212 h 890"/>
                <a:gd name="T4" fmla="*/ 757 w 890"/>
                <a:gd name="T5" fmla="*/ 160 h 890"/>
                <a:gd name="T6" fmla="*/ 730 w 890"/>
                <a:gd name="T7" fmla="*/ 133 h 890"/>
                <a:gd name="T8" fmla="*/ 161 w 890"/>
                <a:gd name="T9" fmla="*/ 133 h 890"/>
                <a:gd name="T10" fmla="*/ 134 w 890"/>
                <a:gd name="T11" fmla="*/ 160 h 890"/>
                <a:gd name="T12" fmla="*/ 134 w 890"/>
                <a:gd name="T13" fmla="*/ 351 h 890"/>
                <a:gd name="T14" fmla="*/ 161 w 890"/>
                <a:gd name="T15" fmla="*/ 378 h 890"/>
                <a:gd name="T16" fmla="*/ 730 w 890"/>
                <a:gd name="T17" fmla="*/ 378 h 890"/>
                <a:gd name="T18" fmla="*/ 890 w 890"/>
                <a:gd name="T19" fmla="*/ 539 h 890"/>
                <a:gd name="T20" fmla="*/ 890 w 890"/>
                <a:gd name="T21" fmla="*/ 729 h 890"/>
                <a:gd name="T22" fmla="*/ 730 w 890"/>
                <a:gd name="T23" fmla="*/ 890 h 890"/>
                <a:gd name="T24" fmla="*/ 161 w 890"/>
                <a:gd name="T25" fmla="*/ 890 h 890"/>
                <a:gd name="T26" fmla="*/ 0 w 890"/>
                <a:gd name="T27" fmla="*/ 729 h 890"/>
                <a:gd name="T28" fmla="*/ 0 w 890"/>
                <a:gd name="T29" fmla="*/ 677 h 890"/>
                <a:gd name="T30" fmla="*/ 134 w 890"/>
                <a:gd name="T31" fmla="*/ 677 h 890"/>
                <a:gd name="T32" fmla="*/ 134 w 890"/>
                <a:gd name="T33" fmla="*/ 729 h 890"/>
                <a:gd name="T34" fmla="*/ 161 w 890"/>
                <a:gd name="T35" fmla="*/ 756 h 890"/>
                <a:gd name="T36" fmla="*/ 730 w 890"/>
                <a:gd name="T37" fmla="*/ 756 h 890"/>
                <a:gd name="T38" fmla="*/ 757 w 890"/>
                <a:gd name="T39" fmla="*/ 729 h 890"/>
                <a:gd name="T40" fmla="*/ 757 w 890"/>
                <a:gd name="T41" fmla="*/ 539 h 890"/>
                <a:gd name="T42" fmla="*/ 730 w 890"/>
                <a:gd name="T43" fmla="*/ 512 h 890"/>
                <a:gd name="T44" fmla="*/ 161 w 890"/>
                <a:gd name="T45" fmla="*/ 512 h 890"/>
                <a:gd name="T46" fmla="*/ 0 w 890"/>
                <a:gd name="T47" fmla="*/ 351 h 890"/>
                <a:gd name="T48" fmla="*/ 0 w 890"/>
                <a:gd name="T49" fmla="*/ 160 h 890"/>
                <a:gd name="T50" fmla="*/ 161 w 890"/>
                <a:gd name="T51" fmla="*/ 0 h 890"/>
                <a:gd name="T52" fmla="*/ 730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6"/>
                    <a:pt x="744" y="133"/>
                    <a:pt x="730" y="133"/>
                  </a:cubicBezTo>
                  <a:cubicBezTo>
                    <a:pt x="161" y="133"/>
                    <a:pt x="161" y="133"/>
                    <a:pt x="161" y="133"/>
                  </a:cubicBezTo>
                  <a:cubicBezTo>
                    <a:pt x="146" y="133"/>
                    <a:pt x="134" y="146"/>
                    <a:pt x="134" y="160"/>
                  </a:cubicBezTo>
                  <a:cubicBezTo>
                    <a:pt x="134" y="351"/>
                    <a:pt x="134" y="351"/>
                    <a:pt x="134" y="351"/>
                  </a:cubicBezTo>
                  <a:cubicBezTo>
                    <a:pt x="134" y="366"/>
                    <a:pt x="146" y="378"/>
                    <a:pt x="161" y="378"/>
                  </a:cubicBezTo>
                  <a:cubicBezTo>
                    <a:pt x="730" y="378"/>
                    <a:pt x="730" y="378"/>
                    <a:pt x="730" y="378"/>
                  </a:cubicBezTo>
                  <a:cubicBezTo>
                    <a:pt x="819" y="378"/>
                    <a:pt x="890" y="450"/>
                    <a:pt x="890" y="539"/>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677"/>
                    <a:pt x="0" y="677"/>
                    <a:pt x="0" y="677"/>
                  </a:cubicBezTo>
                  <a:cubicBezTo>
                    <a:pt x="134" y="677"/>
                    <a:pt x="134" y="677"/>
                    <a:pt x="134" y="677"/>
                  </a:cubicBezTo>
                  <a:cubicBezTo>
                    <a:pt x="134" y="729"/>
                    <a:pt x="134" y="729"/>
                    <a:pt x="134" y="729"/>
                  </a:cubicBezTo>
                  <a:cubicBezTo>
                    <a:pt x="134" y="744"/>
                    <a:pt x="146" y="756"/>
                    <a:pt x="161" y="756"/>
                  </a:cubicBezTo>
                  <a:cubicBezTo>
                    <a:pt x="730" y="756"/>
                    <a:pt x="730" y="756"/>
                    <a:pt x="730" y="756"/>
                  </a:cubicBezTo>
                  <a:cubicBezTo>
                    <a:pt x="744" y="756"/>
                    <a:pt x="757" y="744"/>
                    <a:pt x="757" y="729"/>
                  </a:cubicBezTo>
                  <a:cubicBezTo>
                    <a:pt x="757" y="539"/>
                    <a:pt x="757" y="539"/>
                    <a:pt x="757" y="539"/>
                  </a:cubicBezTo>
                  <a:cubicBezTo>
                    <a:pt x="757" y="524"/>
                    <a:pt x="744" y="512"/>
                    <a:pt x="730" y="512"/>
                  </a:cubicBezTo>
                  <a:cubicBezTo>
                    <a:pt x="161" y="512"/>
                    <a:pt x="161" y="512"/>
                    <a:pt x="161" y="512"/>
                  </a:cubicBezTo>
                  <a:cubicBezTo>
                    <a:pt x="72" y="512"/>
                    <a:pt x="0" y="440"/>
                    <a:pt x="0" y="351"/>
                  </a:cubicBezTo>
                  <a:cubicBezTo>
                    <a:pt x="0" y="160"/>
                    <a:pt x="0" y="160"/>
                    <a:pt x="0" y="160"/>
                  </a:cubicBezTo>
                  <a:cubicBezTo>
                    <a:pt x="0" y="71"/>
                    <a:pt x="72" y="0"/>
                    <a:pt x="161" y="0"/>
                  </a:cubicBezTo>
                  <a:cubicBezTo>
                    <a:pt x="730" y="0"/>
                    <a:pt x="730" y="0"/>
                    <a:pt x="730" y="0"/>
                  </a:cubicBezTo>
                  <a:cubicBezTo>
                    <a:pt x="819" y="0"/>
                    <a:pt x="890" y="71"/>
                    <a:pt x="890" y="160"/>
                  </a:cubicBezTo>
                  <a:lnTo>
                    <a:pt x="890" y="2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0" name="Rectangle 64"/>
            <p:cNvSpPr>
              <a:spLocks noChangeArrowheads="1"/>
            </p:cNvSpPr>
            <p:nvPr/>
          </p:nvSpPr>
          <p:spPr bwMode="auto">
            <a:xfrm>
              <a:off x="3908425" y="4759325"/>
              <a:ext cx="28575" cy="1841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1" name="Freeform 65"/>
            <p:cNvSpPr>
              <a:spLocks/>
            </p:cNvSpPr>
            <p:nvPr/>
          </p:nvSpPr>
          <p:spPr bwMode="auto">
            <a:xfrm>
              <a:off x="3981450" y="4759325"/>
              <a:ext cx="185738" cy="184150"/>
            </a:xfrm>
            <a:custGeom>
              <a:avLst/>
              <a:gdLst>
                <a:gd name="T0" fmla="*/ 117 w 117"/>
                <a:gd name="T1" fmla="*/ 0 h 116"/>
                <a:gd name="T2" fmla="*/ 117 w 117"/>
                <a:gd name="T3" fmla="*/ 17 h 116"/>
                <a:gd name="T4" fmla="*/ 67 w 117"/>
                <a:gd name="T5" fmla="*/ 17 h 116"/>
                <a:gd name="T6" fmla="*/ 67 w 117"/>
                <a:gd name="T7" fmla="*/ 116 h 116"/>
                <a:gd name="T8" fmla="*/ 50 w 117"/>
                <a:gd name="T9" fmla="*/ 116 h 116"/>
                <a:gd name="T10" fmla="*/ 50 w 117"/>
                <a:gd name="T11" fmla="*/ 17 h 116"/>
                <a:gd name="T12" fmla="*/ 0 w 117"/>
                <a:gd name="T13" fmla="*/ 17 h 116"/>
                <a:gd name="T14" fmla="*/ 0 w 117"/>
                <a:gd name="T15" fmla="*/ 0 h 116"/>
                <a:gd name="T16" fmla="*/ 117 w 117"/>
                <a:gd name="T17"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6">
                  <a:moveTo>
                    <a:pt x="117" y="0"/>
                  </a:moveTo>
                  <a:lnTo>
                    <a:pt x="117" y="17"/>
                  </a:lnTo>
                  <a:lnTo>
                    <a:pt x="67" y="17"/>
                  </a:lnTo>
                  <a:lnTo>
                    <a:pt x="67" y="116"/>
                  </a:lnTo>
                  <a:lnTo>
                    <a:pt x="50" y="116"/>
                  </a:lnTo>
                  <a:lnTo>
                    <a:pt x="50" y="17"/>
                  </a:lnTo>
                  <a:lnTo>
                    <a:pt x="0" y="17"/>
                  </a:lnTo>
                  <a:lnTo>
                    <a:pt x="0" y="0"/>
                  </a:lnTo>
                  <a:lnTo>
                    <a:pt x="11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2" name="Freeform 66"/>
            <p:cNvSpPr>
              <a:spLocks/>
            </p:cNvSpPr>
            <p:nvPr/>
          </p:nvSpPr>
          <p:spPr bwMode="auto">
            <a:xfrm>
              <a:off x="4186238" y="4759325"/>
              <a:ext cx="198438" cy="184150"/>
            </a:xfrm>
            <a:custGeom>
              <a:avLst/>
              <a:gdLst>
                <a:gd name="T0" fmla="*/ 125 w 125"/>
                <a:gd name="T1" fmla="*/ 0 h 116"/>
                <a:gd name="T2" fmla="*/ 71 w 125"/>
                <a:gd name="T3" fmla="*/ 73 h 116"/>
                <a:gd name="T4" fmla="*/ 71 w 125"/>
                <a:gd name="T5" fmla="*/ 116 h 116"/>
                <a:gd name="T6" fmla="*/ 54 w 125"/>
                <a:gd name="T7" fmla="*/ 116 h 116"/>
                <a:gd name="T8" fmla="*/ 54 w 125"/>
                <a:gd name="T9" fmla="*/ 73 h 116"/>
                <a:gd name="T10" fmla="*/ 0 w 125"/>
                <a:gd name="T11" fmla="*/ 0 h 116"/>
                <a:gd name="T12" fmla="*/ 21 w 125"/>
                <a:gd name="T13" fmla="*/ 0 h 116"/>
                <a:gd name="T14" fmla="*/ 63 w 125"/>
                <a:gd name="T15" fmla="*/ 53 h 116"/>
                <a:gd name="T16" fmla="*/ 104 w 125"/>
                <a:gd name="T17" fmla="*/ 0 h 116"/>
                <a:gd name="T18" fmla="*/ 125 w 125"/>
                <a:gd name="T19"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16">
                  <a:moveTo>
                    <a:pt x="125" y="0"/>
                  </a:moveTo>
                  <a:lnTo>
                    <a:pt x="71" y="73"/>
                  </a:lnTo>
                  <a:lnTo>
                    <a:pt x="71" y="116"/>
                  </a:lnTo>
                  <a:lnTo>
                    <a:pt x="54" y="116"/>
                  </a:lnTo>
                  <a:lnTo>
                    <a:pt x="54" y="73"/>
                  </a:lnTo>
                  <a:lnTo>
                    <a:pt x="0" y="0"/>
                  </a:lnTo>
                  <a:lnTo>
                    <a:pt x="21" y="0"/>
                  </a:lnTo>
                  <a:lnTo>
                    <a:pt x="63" y="53"/>
                  </a:lnTo>
                  <a:lnTo>
                    <a:pt x="104" y="0"/>
                  </a:lnTo>
                  <a:lnTo>
                    <a:pt x="12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3" name="Freeform 67"/>
            <p:cNvSpPr>
              <a:spLocks/>
            </p:cNvSpPr>
            <p:nvPr/>
          </p:nvSpPr>
          <p:spPr bwMode="auto">
            <a:xfrm>
              <a:off x="5165725"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4" name="Freeform 68"/>
            <p:cNvSpPr>
              <a:spLocks/>
            </p:cNvSpPr>
            <p:nvPr/>
          </p:nvSpPr>
          <p:spPr bwMode="auto">
            <a:xfrm>
              <a:off x="5392738" y="4759325"/>
              <a:ext cx="184150" cy="184150"/>
            </a:xfrm>
            <a:custGeom>
              <a:avLst/>
              <a:gdLst>
                <a:gd name="T0" fmla="*/ 890 w 890"/>
                <a:gd name="T1" fmla="*/ 212 h 890"/>
                <a:gd name="T2" fmla="*/ 757 w 890"/>
                <a:gd name="T3" fmla="*/ 212 h 890"/>
                <a:gd name="T4" fmla="*/ 757 w 890"/>
                <a:gd name="T5" fmla="*/ 160 h 890"/>
                <a:gd name="T6" fmla="*/ 729 w 890"/>
                <a:gd name="T7" fmla="*/ 133 h 890"/>
                <a:gd name="T8" fmla="*/ 160 w 890"/>
                <a:gd name="T9" fmla="*/ 133 h 890"/>
                <a:gd name="T10" fmla="*/ 133 w 890"/>
                <a:gd name="T11" fmla="*/ 160 h 890"/>
                <a:gd name="T12" fmla="*/ 133 w 890"/>
                <a:gd name="T13" fmla="*/ 351 h 890"/>
                <a:gd name="T14" fmla="*/ 160 w 890"/>
                <a:gd name="T15" fmla="*/ 378 h 890"/>
                <a:gd name="T16" fmla="*/ 729 w 890"/>
                <a:gd name="T17" fmla="*/ 378 h 890"/>
                <a:gd name="T18" fmla="*/ 890 w 890"/>
                <a:gd name="T19" fmla="*/ 539 h 890"/>
                <a:gd name="T20" fmla="*/ 890 w 890"/>
                <a:gd name="T21" fmla="*/ 729 h 890"/>
                <a:gd name="T22" fmla="*/ 729 w 890"/>
                <a:gd name="T23" fmla="*/ 890 h 890"/>
                <a:gd name="T24" fmla="*/ 160 w 890"/>
                <a:gd name="T25" fmla="*/ 890 h 890"/>
                <a:gd name="T26" fmla="*/ 0 w 890"/>
                <a:gd name="T27" fmla="*/ 729 h 890"/>
                <a:gd name="T28" fmla="*/ 0 w 890"/>
                <a:gd name="T29" fmla="*/ 677 h 890"/>
                <a:gd name="T30" fmla="*/ 133 w 890"/>
                <a:gd name="T31" fmla="*/ 677 h 890"/>
                <a:gd name="T32" fmla="*/ 133 w 890"/>
                <a:gd name="T33" fmla="*/ 729 h 890"/>
                <a:gd name="T34" fmla="*/ 160 w 890"/>
                <a:gd name="T35" fmla="*/ 756 h 890"/>
                <a:gd name="T36" fmla="*/ 729 w 890"/>
                <a:gd name="T37" fmla="*/ 756 h 890"/>
                <a:gd name="T38" fmla="*/ 757 w 890"/>
                <a:gd name="T39" fmla="*/ 729 h 890"/>
                <a:gd name="T40" fmla="*/ 757 w 890"/>
                <a:gd name="T41" fmla="*/ 539 h 890"/>
                <a:gd name="T42" fmla="*/ 729 w 890"/>
                <a:gd name="T43" fmla="*/ 512 h 890"/>
                <a:gd name="T44" fmla="*/ 160 w 890"/>
                <a:gd name="T45" fmla="*/ 512 h 890"/>
                <a:gd name="T46" fmla="*/ 0 w 890"/>
                <a:gd name="T47" fmla="*/ 351 h 890"/>
                <a:gd name="T48" fmla="*/ 0 w 890"/>
                <a:gd name="T49" fmla="*/ 160 h 890"/>
                <a:gd name="T50" fmla="*/ 160 w 890"/>
                <a:gd name="T51" fmla="*/ 0 h 890"/>
                <a:gd name="T52" fmla="*/ 729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6"/>
                    <a:pt x="744" y="133"/>
                    <a:pt x="729" y="133"/>
                  </a:cubicBezTo>
                  <a:cubicBezTo>
                    <a:pt x="160" y="133"/>
                    <a:pt x="160" y="133"/>
                    <a:pt x="160" y="133"/>
                  </a:cubicBezTo>
                  <a:cubicBezTo>
                    <a:pt x="146" y="133"/>
                    <a:pt x="133" y="146"/>
                    <a:pt x="133" y="160"/>
                  </a:cubicBezTo>
                  <a:cubicBezTo>
                    <a:pt x="133" y="351"/>
                    <a:pt x="133" y="351"/>
                    <a:pt x="133" y="351"/>
                  </a:cubicBezTo>
                  <a:cubicBezTo>
                    <a:pt x="133" y="366"/>
                    <a:pt x="146" y="378"/>
                    <a:pt x="160" y="378"/>
                  </a:cubicBezTo>
                  <a:cubicBezTo>
                    <a:pt x="729" y="378"/>
                    <a:pt x="729" y="378"/>
                    <a:pt x="729" y="378"/>
                  </a:cubicBezTo>
                  <a:cubicBezTo>
                    <a:pt x="818" y="378"/>
                    <a:pt x="890" y="450"/>
                    <a:pt x="890" y="539"/>
                  </a:cubicBezTo>
                  <a:cubicBezTo>
                    <a:pt x="890" y="729"/>
                    <a:pt x="890" y="729"/>
                    <a:pt x="890" y="729"/>
                  </a:cubicBezTo>
                  <a:cubicBezTo>
                    <a:pt x="890" y="818"/>
                    <a:pt x="818" y="890"/>
                    <a:pt x="729" y="890"/>
                  </a:cubicBezTo>
                  <a:cubicBezTo>
                    <a:pt x="160" y="890"/>
                    <a:pt x="160" y="890"/>
                    <a:pt x="160" y="890"/>
                  </a:cubicBezTo>
                  <a:cubicBezTo>
                    <a:pt x="71"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0" y="756"/>
                  </a:cubicBezTo>
                  <a:cubicBezTo>
                    <a:pt x="729" y="756"/>
                    <a:pt x="729" y="756"/>
                    <a:pt x="729" y="756"/>
                  </a:cubicBezTo>
                  <a:cubicBezTo>
                    <a:pt x="744" y="756"/>
                    <a:pt x="757" y="744"/>
                    <a:pt x="757" y="729"/>
                  </a:cubicBezTo>
                  <a:cubicBezTo>
                    <a:pt x="757" y="539"/>
                    <a:pt x="757" y="539"/>
                    <a:pt x="757" y="539"/>
                  </a:cubicBezTo>
                  <a:cubicBezTo>
                    <a:pt x="757" y="524"/>
                    <a:pt x="744" y="512"/>
                    <a:pt x="729" y="512"/>
                  </a:cubicBezTo>
                  <a:cubicBezTo>
                    <a:pt x="160" y="512"/>
                    <a:pt x="160" y="512"/>
                    <a:pt x="160" y="512"/>
                  </a:cubicBezTo>
                  <a:cubicBezTo>
                    <a:pt x="71" y="512"/>
                    <a:pt x="0" y="440"/>
                    <a:pt x="0" y="351"/>
                  </a:cubicBezTo>
                  <a:cubicBezTo>
                    <a:pt x="0" y="160"/>
                    <a:pt x="0" y="160"/>
                    <a:pt x="0" y="160"/>
                  </a:cubicBezTo>
                  <a:cubicBezTo>
                    <a:pt x="0" y="71"/>
                    <a:pt x="71" y="0"/>
                    <a:pt x="160" y="0"/>
                  </a:cubicBezTo>
                  <a:cubicBezTo>
                    <a:pt x="729" y="0"/>
                    <a:pt x="729" y="0"/>
                    <a:pt x="729" y="0"/>
                  </a:cubicBezTo>
                  <a:cubicBezTo>
                    <a:pt x="818" y="0"/>
                    <a:pt x="890" y="71"/>
                    <a:pt x="890" y="160"/>
                  </a:cubicBezTo>
                  <a:lnTo>
                    <a:pt x="890" y="2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5" name="Freeform 69"/>
            <p:cNvSpPr>
              <a:spLocks/>
            </p:cNvSpPr>
            <p:nvPr/>
          </p:nvSpPr>
          <p:spPr bwMode="auto">
            <a:xfrm>
              <a:off x="5645150" y="4759325"/>
              <a:ext cx="169863" cy="184150"/>
            </a:xfrm>
            <a:custGeom>
              <a:avLst/>
              <a:gdLst>
                <a:gd name="T0" fmla="*/ 107 w 107"/>
                <a:gd name="T1" fmla="*/ 17 h 116"/>
                <a:gd name="T2" fmla="*/ 18 w 107"/>
                <a:gd name="T3" fmla="*/ 17 h 116"/>
                <a:gd name="T4" fmla="*/ 18 w 107"/>
                <a:gd name="T5" fmla="*/ 49 h 116"/>
                <a:gd name="T6" fmla="*/ 90 w 107"/>
                <a:gd name="T7" fmla="*/ 49 h 116"/>
                <a:gd name="T8" fmla="*/ 90 w 107"/>
                <a:gd name="T9" fmla="*/ 67 h 116"/>
                <a:gd name="T10" fmla="*/ 18 w 107"/>
                <a:gd name="T11" fmla="*/ 67 h 116"/>
                <a:gd name="T12" fmla="*/ 18 w 107"/>
                <a:gd name="T13" fmla="*/ 99 h 116"/>
                <a:gd name="T14" fmla="*/ 107 w 107"/>
                <a:gd name="T15" fmla="*/ 99 h 116"/>
                <a:gd name="T16" fmla="*/ 107 w 107"/>
                <a:gd name="T17" fmla="*/ 116 h 116"/>
                <a:gd name="T18" fmla="*/ 0 w 107"/>
                <a:gd name="T19" fmla="*/ 116 h 116"/>
                <a:gd name="T20" fmla="*/ 0 w 107"/>
                <a:gd name="T21" fmla="*/ 0 h 116"/>
                <a:gd name="T22" fmla="*/ 107 w 107"/>
                <a:gd name="T23" fmla="*/ 0 h 116"/>
                <a:gd name="T24" fmla="*/ 107 w 107"/>
                <a:gd name="T25" fmla="*/ 1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6">
                  <a:moveTo>
                    <a:pt x="107" y="17"/>
                  </a:moveTo>
                  <a:lnTo>
                    <a:pt x="18" y="17"/>
                  </a:lnTo>
                  <a:lnTo>
                    <a:pt x="18" y="49"/>
                  </a:lnTo>
                  <a:lnTo>
                    <a:pt x="90" y="49"/>
                  </a:lnTo>
                  <a:lnTo>
                    <a:pt x="90" y="67"/>
                  </a:lnTo>
                  <a:lnTo>
                    <a:pt x="18" y="67"/>
                  </a:lnTo>
                  <a:lnTo>
                    <a:pt x="18" y="99"/>
                  </a:lnTo>
                  <a:lnTo>
                    <a:pt x="107" y="99"/>
                  </a:lnTo>
                  <a:lnTo>
                    <a:pt x="107" y="116"/>
                  </a:lnTo>
                  <a:lnTo>
                    <a:pt x="0" y="116"/>
                  </a:lnTo>
                  <a:lnTo>
                    <a:pt x="0" y="0"/>
                  </a:lnTo>
                  <a:lnTo>
                    <a:pt x="107" y="0"/>
                  </a:lnTo>
                  <a:lnTo>
                    <a:pt x="107"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6" name="Freeform 70"/>
            <p:cNvSpPr>
              <a:spLocks noEditPoints="1"/>
            </p:cNvSpPr>
            <p:nvPr/>
          </p:nvSpPr>
          <p:spPr bwMode="auto">
            <a:xfrm>
              <a:off x="5849938" y="4759325"/>
              <a:ext cx="233363" cy="184150"/>
            </a:xfrm>
            <a:custGeom>
              <a:avLst/>
              <a:gdLst>
                <a:gd name="T0" fmla="*/ 689 w 1123"/>
                <a:gd name="T1" fmla="*/ 0 h 890"/>
                <a:gd name="T2" fmla="*/ 864 w 1123"/>
                <a:gd name="T3" fmla="*/ 160 h 890"/>
                <a:gd name="T4" fmla="*/ 1123 w 1123"/>
                <a:gd name="T5" fmla="*/ 890 h 890"/>
                <a:gd name="T6" fmla="*/ 983 w 1123"/>
                <a:gd name="T7" fmla="*/ 890 h 890"/>
                <a:gd name="T8" fmla="*/ 866 w 1123"/>
                <a:gd name="T9" fmla="*/ 578 h 890"/>
                <a:gd name="T10" fmla="*/ 248 w 1123"/>
                <a:gd name="T11" fmla="*/ 578 h 890"/>
                <a:gd name="T12" fmla="*/ 134 w 1123"/>
                <a:gd name="T13" fmla="*/ 890 h 890"/>
                <a:gd name="T14" fmla="*/ 0 w 1123"/>
                <a:gd name="T15" fmla="*/ 890 h 890"/>
                <a:gd name="T16" fmla="*/ 269 w 1123"/>
                <a:gd name="T17" fmla="*/ 160 h 890"/>
                <a:gd name="T18" fmla="*/ 430 w 1123"/>
                <a:gd name="T19" fmla="*/ 0 h 890"/>
                <a:gd name="T20" fmla="*/ 689 w 1123"/>
                <a:gd name="T21" fmla="*/ 0 h 890"/>
                <a:gd name="T22" fmla="*/ 827 w 1123"/>
                <a:gd name="T23" fmla="*/ 445 h 890"/>
                <a:gd name="T24" fmla="*/ 716 w 1123"/>
                <a:gd name="T25" fmla="*/ 160 h 890"/>
                <a:gd name="T26" fmla="*/ 689 w 1123"/>
                <a:gd name="T27" fmla="*/ 133 h 890"/>
                <a:gd name="T28" fmla="*/ 430 w 1123"/>
                <a:gd name="T29" fmla="*/ 133 h 890"/>
                <a:gd name="T30" fmla="*/ 403 w 1123"/>
                <a:gd name="T31" fmla="*/ 160 h 890"/>
                <a:gd name="T32" fmla="*/ 296 w 1123"/>
                <a:gd name="T33" fmla="*/ 445 h 890"/>
                <a:gd name="T34" fmla="*/ 827 w 1123"/>
                <a:gd name="T35" fmla="*/ 445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3" h="890">
                  <a:moveTo>
                    <a:pt x="689" y="0"/>
                  </a:moveTo>
                  <a:cubicBezTo>
                    <a:pt x="778" y="0"/>
                    <a:pt x="830" y="68"/>
                    <a:pt x="864" y="160"/>
                  </a:cubicBezTo>
                  <a:cubicBezTo>
                    <a:pt x="1123" y="890"/>
                    <a:pt x="1123" y="890"/>
                    <a:pt x="1123" y="890"/>
                  </a:cubicBezTo>
                  <a:cubicBezTo>
                    <a:pt x="983" y="890"/>
                    <a:pt x="983" y="890"/>
                    <a:pt x="983" y="890"/>
                  </a:cubicBezTo>
                  <a:cubicBezTo>
                    <a:pt x="866" y="578"/>
                    <a:pt x="866" y="578"/>
                    <a:pt x="866" y="578"/>
                  </a:cubicBezTo>
                  <a:cubicBezTo>
                    <a:pt x="248" y="578"/>
                    <a:pt x="248" y="578"/>
                    <a:pt x="248" y="578"/>
                  </a:cubicBezTo>
                  <a:cubicBezTo>
                    <a:pt x="134" y="890"/>
                    <a:pt x="134" y="890"/>
                    <a:pt x="134" y="890"/>
                  </a:cubicBezTo>
                  <a:cubicBezTo>
                    <a:pt x="0" y="890"/>
                    <a:pt x="0" y="890"/>
                    <a:pt x="0" y="890"/>
                  </a:cubicBezTo>
                  <a:cubicBezTo>
                    <a:pt x="269" y="160"/>
                    <a:pt x="269" y="160"/>
                    <a:pt x="269" y="160"/>
                  </a:cubicBezTo>
                  <a:cubicBezTo>
                    <a:pt x="303" y="61"/>
                    <a:pt x="341" y="0"/>
                    <a:pt x="430" y="0"/>
                  </a:cubicBezTo>
                  <a:lnTo>
                    <a:pt x="689" y="0"/>
                  </a:lnTo>
                  <a:close/>
                  <a:moveTo>
                    <a:pt x="827" y="445"/>
                  </a:moveTo>
                  <a:cubicBezTo>
                    <a:pt x="716" y="160"/>
                    <a:pt x="716" y="160"/>
                    <a:pt x="716" y="160"/>
                  </a:cubicBezTo>
                  <a:cubicBezTo>
                    <a:pt x="710" y="143"/>
                    <a:pt x="704" y="133"/>
                    <a:pt x="689" y="133"/>
                  </a:cubicBezTo>
                  <a:cubicBezTo>
                    <a:pt x="430" y="133"/>
                    <a:pt x="430" y="133"/>
                    <a:pt x="430" y="133"/>
                  </a:cubicBezTo>
                  <a:cubicBezTo>
                    <a:pt x="415" y="133"/>
                    <a:pt x="411" y="141"/>
                    <a:pt x="403" y="160"/>
                  </a:cubicBezTo>
                  <a:cubicBezTo>
                    <a:pt x="296" y="445"/>
                    <a:pt x="296" y="445"/>
                    <a:pt x="296" y="445"/>
                  </a:cubicBezTo>
                  <a:lnTo>
                    <a:pt x="827" y="4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7" name="Freeform 71"/>
            <p:cNvSpPr>
              <a:spLocks/>
            </p:cNvSpPr>
            <p:nvPr/>
          </p:nvSpPr>
          <p:spPr bwMode="auto">
            <a:xfrm>
              <a:off x="6370638" y="4759325"/>
              <a:ext cx="185738" cy="184150"/>
            </a:xfrm>
            <a:custGeom>
              <a:avLst/>
              <a:gdLst>
                <a:gd name="T0" fmla="*/ 160 w 888"/>
                <a:gd name="T1" fmla="*/ 133 h 890"/>
                <a:gd name="T2" fmla="*/ 133 w 888"/>
                <a:gd name="T3" fmla="*/ 160 h 890"/>
                <a:gd name="T4" fmla="*/ 133 w 888"/>
                <a:gd name="T5" fmla="*/ 729 h 890"/>
                <a:gd name="T6" fmla="*/ 160 w 888"/>
                <a:gd name="T7" fmla="*/ 756 h 890"/>
                <a:gd name="T8" fmla="*/ 888 w 888"/>
                <a:gd name="T9" fmla="*/ 756 h 890"/>
                <a:gd name="T10" fmla="*/ 888 w 888"/>
                <a:gd name="T11" fmla="*/ 890 h 890"/>
                <a:gd name="T12" fmla="*/ 160 w 888"/>
                <a:gd name="T13" fmla="*/ 890 h 890"/>
                <a:gd name="T14" fmla="*/ 0 w 888"/>
                <a:gd name="T15" fmla="*/ 729 h 890"/>
                <a:gd name="T16" fmla="*/ 0 w 888"/>
                <a:gd name="T17" fmla="*/ 160 h 890"/>
                <a:gd name="T18" fmla="*/ 160 w 888"/>
                <a:gd name="T19" fmla="*/ 0 h 890"/>
                <a:gd name="T20" fmla="*/ 888 w 888"/>
                <a:gd name="T21" fmla="*/ 0 h 890"/>
                <a:gd name="T22" fmla="*/ 888 w 888"/>
                <a:gd name="T23" fmla="*/ 133 h 890"/>
                <a:gd name="T24" fmla="*/ 160 w 888"/>
                <a:gd name="T25" fmla="*/ 133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8" h="890">
                  <a:moveTo>
                    <a:pt x="160" y="133"/>
                  </a:moveTo>
                  <a:cubicBezTo>
                    <a:pt x="146" y="133"/>
                    <a:pt x="133" y="146"/>
                    <a:pt x="133" y="160"/>
                  </a:cubicBezTo>
                  <a:cubicBezTo>
                    <a:pt x="133" y="729"/>
                    <a:pt x="133" y="729"/>
                    <a:pt x="133" y="729"/>
                  </a:cubicBezTo>
                  <a:cubicBezTo>
                    <a:pt x="133" y="744"/>
                    <a:pt x="146" y="756"/>
                    <a:pt x="160" y="756"/>
                  </a:cubicBezTo>
                  <a:cubicBezTo>
                    <a:pt x="888" y="756"/>
                    <a:pt x="888" y="756"/>
                    <a:pt x="888" y="756"/>
                  </a:cubicBezTo>
                  <a:cubicBezTo>
                    <a:pt x="888" y="890"/>
                    <a:pt x="888" y="890"/>
                    <a:pt x="888" y="890"/>
                  </a:cubicBezTo>
                  <a:cubicBezTo>
                    <a:pt x="160" y="890"/>
                    <a:pt x="160" y="890"/>
                    <a:pt x="160" y="890"/>
                  </a:cubicBezTo>
                  <a:cubicBezTo>
                    <a:pt x="72" y="890"/>
                    <a:pt x="0" y="818"/>
                    <a:pt x="0" y="729"/>
                  </a:cubicBezTo>
                  <a:cubicBezTo>
                    <a:pt x="0" y="160"/>
                    <a:pt x="0" y="160"/>
                    <a:pt x="0" y="160"/>
                  </a:cubicBezTo>
                  <a:cubicBezTo>
                    <a:pt x="0" y="71"/>
                    <a:pt x="72" y="0"/>
                    <a:pt x="160" y="0"/>
                  </a:cubicBezTo>
                  <a:cubicBezTo>
                    <a:pt x="888" y="0"/>
                    <a:pt x="888" y="0"/>
                    <a:pt x="888" y="0"/>
                  </a:cubicBezTo>
                  <a:cubicBezTo>
                    <a:pt x="888" y="133"/>
                    <a:pt x="888" y="133"/>
                    <a:pt x="888" y="133"/>
                  </a:cubicBezTo>
                  <a:lnTo>
                    <a:pt x="160"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8" name="Freeform 72"/>
            <p:cNvSpPr>
              <a:spLocks/>
            </p:cNvSpPr>
            <p:nvPr/>
          </p:nvSpPr>
          <p:spPr bwMode="auto">
            <a:xfrm>
              <a:off x="6610350" y="4759325"/>
              <a:ext cx="188913" cy="184150"/>
            </a:xfrm>
            <a:custGeom>
              <a:avLst/>
              <a:gdLst>
                <a:gd name="T0" fmla="*/ 119 w 119"/>
                <a:gd name="T1" fmla="*/ 0 h 116"/>
                <a:gd name="T2" fmla="*/ 119 w 119"/>
                <a:gd name="T3" fmla="*/ 116 h 116"/>
                <a:gd name="T4" fmla="*/ 102 w 119"/>
                <a:gd name="T5" fmla="*/ 116 h 116"/>
                <a:gd name="T6" fmla="*/ 102 w 119"/>
                <a:gd name="T7" fmla="*/ 67 h 116"/>
                <a:gd name="T8" fmla="*/ 17 w 119"/>
                <a:gd name="T9" fmla="*/ 67 h 116"/>
                <a:gd name="T10" fmla="*/ 17 w 119"/>
                <a:gd name="T11" fmla="*/ 116 h 116"/>
                <a:gd name="T12" fmla="*/ 0 w 119"/>
                <a:gd name="T13" fmla="*/ 116 h 116"/>
                <a:gd name="T14" fmla="*/ 0 w 119"/>
                <a:gd name="T15" fmla="*/ 0 h 116"/>
                <a:gd name="T16" fmla="*/ 17 w 119"/>
                <a:gd name="T17" fmla="*/ 0 h 116"/>
                <a:gd name="T18" fmla="*/ 17 w 119"/>
                <a:gd name="T19" fmla="*/ 49 h 116"/>
                <a:gd name="T20" fmla="*/ 102 w 119"/>
                <a:gd name="T21" fmla="*/ 49 h 116"/>
                <a:gd name="T22" fmla="*/ 102 w 119"/>
                <a:gd name="T23" fmla="*/ 0 h 116"/>
                <a:gd name="T24" fmla="*/ 119 w 119"/>
                <a:gd name="T2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116">
                  <a:moveTo>
                    <a:pt x="119" y="0"/>
                  </a:moveTo>
                  <a:lnTo>
                    <a:pt x="119" y="116"/>
                  </a:lnTo>
                  <a:lnTo>
                    <a:pt x="102" y="116"/>
                  </a:lnTo>
                  <a:lnTo>
                    <a:pt x="102" y="67"/>
                  </a:lnTo>
                  <a:lnTo>
                    <a:pt x="17" y="67"/>
                  </a:lnTo>
                  <a:lnTo>
                    <a:pt x="17" y="116"/>
                  </a:lnTo>
                  <a:lnTo>
                    <a:pt x="0" y="116"/>
                  </a:lnTo>
                  <a:lnTo>
                    <a:pt x="0" y="0"/>
                  </a:lnTo>
                  <a:lnTo>
                    <a:pt x="17" y="0"/>
                  </a:lnTo>
                  <a:lnTo>
                    <a:pt x="17" y="49"/>
                  </a:lnTo>
                  <a:lnTo>
                    <a:pt x="102" y="49"/>
                  </a:lnTo>
                  <a:lnTo>
                    <a:pt x="102" y="0"/>
                  </a:lnTo>
                  <a:lnTo>
                    <a:pt x="1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9" name="Freeform 73"/>
            <p:cNvSpPr>
              <a:spLocks noEditPoints="1"/>
            </p:cNvSpPr>
            <p:nvPr/>
          </p:nvSpPr>
          <p:spPr bwMode="auto">
            <a:xfrm>
              <a:off x="4525963" y="4759325"/>
              <a:ext cx="217488" cy="185738"/>
            </a:xfrm>
            <a:custGeom>
              <a:avLst/>
              <a:gdLst>
                <a:gd name="T0" fmla="*/ 1048 w 1048"/>
                <a:gd name="T1" fmla="*/ 758 h 891"/>
                <a:gd name="T2" fmla="*/ 891 w 1048"/>
                <a:gd name="T3" fmla="*/ 660 h 891"/>
                <a:gd name="T4" fmla="*/ 891 w 1048"/>
                <a:gd name="T5" fmla="*/ 405 h 891"/>
                <a:gd name="T6" fmla="*/ 757 w 1048"/>
                <a:gd name="T7" fmla="*/ 405 h 891"/>
                <a:gd name="T8" fmla="*/ 757 w 1048"/>
                <a:gd name="T9" fmla="*/ 576 h 891"/>
                <a:gd name="T10" fmla="*/ 267 w 1048"/>
                <a:gd name="T11" fmla="*/ 269 h 891"/>
                <a:gd name="T12" fmla="*/ 264 w 1048"/>
                <a:gd name="T13" fmla="*/ 267 h 891"/>
                <a:gd name="T14" fmla="*/ 250 w 1048"/>
                <a:gd name="T15" fmla="*/ 244 h 891"/>
                <a:gd name="T16" fmla="*/ 250 w 1048"/>
                <a:gd name="T17" fmla="*/ 162 h 891"/>
                <a:gd name="T18" fmla="*/ 277 w 1048"/>
                <a:gd name="T19" fmla="*/ 135 h 891"/>
                <a:gd name="T20" fmla="*/ 606 w 1048"/>
                <a:gd name="T21" fmla="*/ 135 h 891"/>
                <a:gd name="T22" fmla="*/ 633 w 1048"/>
                <a:gd name="T23" fmla="*/ 162 h 891"/>
                <a:gd name="T24" fmla="*/ 633 w 1048"/>
                <a:gd name="T25" fmla="*/ 221 h 891"/>
                <a:gd name="T26" fmla="*/ 767 w 1048"/>
                <a:gd name="T27" fmla="*/ 221 h 891"/>
                <a:gd name="T28" fmla="*/ 767 w 1048"/>
                <a:gd name="T29" fmla="*/ 134 h 891"/>
                <a:gd name="T30" fmla="*/ 606 w 1048"/>
                <a:gd name="T31" fmla="*/ 0 h 891"/>
                <a:gd name="T32" fmla="*/ 277 w 1048"/>
                <a:gd name="T33" fmla="*/ 0 h 891"/>
                <a:gd name="T34" fmla="*/ 117 w 1048"/>
                <a:gd name="T35" fmla="*/ 161 h 891"/>
                <a:gd name="T36" fmla="*/ 117 w 1048"/>
                <a:gd name="T37" fmla="*/ 261 h 891"/>
                <a:gd name="T38" fmla="*/ 186 w 1048"/>
                <a:gd name="T39" fmla="*/ 348 h 891"/>
                <a:gd name="T40" fmla="*/ 161 w 1048"/>
                <a:gd name="T41" fmla="*/ 348 h 891"/>
                <a:gd name="T42" fmla="*/ 0 w 1048"/>
                <a:gd name="T43" fmla="*/ 464 h 891"/>
                <a:gd name="T44" fmla="*/ 0 w 1048"/>
                <a:gd name="T45" fmla="*/ 730 h 891"/>
                <a:gd name="T46" fmla="*/ 161 w 1048"/>
                <a:gd name="T47" fmla="*/ 891 h 891"/>
                <a:gd name="T48" fmla="*/ 730 w 1048"/>
                <a:gd name="T49" fmla="*/ 891 h 891"/>
                <a:gd name="T50" fmla="*/ 881 w 1048"/>
                <a:gd name="T51" fmla="*/ 786 h 891"/>
                <a:gd name="T52" fmla="*/ 881 w 1048"/>
                <a:gd name="T53" fmla="*/ 786 h 891"/>
                <a:gd name="T54" fmla="*/ 1048 w 1048"/>
                <a:gd name="T55" fmla="*/ 891 h 891"/>
                <a:gd name="T56" fmla="*/ 1048 w 1048"/>
                <a:gd name="T57" fmla="*/ 758 h 891"/>
                <a:gd name="T58" fmla="*/ 757 w 1048"/>
                <a:gd name="T59" fmla="*/ 730 h 891"/>
                <a:gd name="T60" fmla="*/ 730 w 1048"/>
                <a:gd name="T61" fmla="*/ 757 h 891"/>
                <a:gd name="T62" fmla="*/ 161 w 1048"/>
                <a:gd name="T63" fmla="*/ 757 h 891"/>
                <a:gd name="T64" fmla="*/ 134 w 1048"/>
                <a:gd name="T65" fmla="*/ 730 h 891"/>
                <a:gd name="T66" fmla="*/ 134 w 1048"/>
                <a:gd name="T67" fmla="*/ 464 h 891"/>
                <a:gd name="T68" fmla="*/ 136 w 1048"/>
                <a:gd name="T69" fmla="*/ 453 h 891"/>
                <a:gd name="T70" fmla="*/ 167 w 1048"/>
                <a:gd name="T71" fmla="*/ 437 h 891"/>
                <a:gd name="T72" fmla="*/ 233 w 1048"/>
                <a:gd name="T73" fmla="*/ 437 h 891"/>
                <a:gd name="T74" fmla="*/ 329 w 1048"/>
                <a:gd name="T75" fmla="*/ 437 h 891"/>
                <a:gd name="T76" fmla="*/ 757 w 1048"/>
                <a:gd name="T77" fmla="*/ 707 h 891"/>
                <a:gd name="T78" fmla="*/ 757 w 1048"/>
                <a:gd name="T79" fmla="*/ 73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8" h="891">
                  <a:moveTo>
                    <a:pt x="1048" y="758"/>
                  </a:moveTo>
                  <a:cubicBezTo>
                    <a:pt x="891" y="660"/>
                    <a:pt x="891" y="660"/>
                    <a:pt x="891" y="660"/>
                  </a:cubicBezTo>
                  <a:cubicBezTo>
                    <a:pt x="891" y="405"/>
                    <a:pt x="891" y="405"/>
                    <a:pt x="891" y="405"/>
                  </a:cubicBezTo>
                  <a:cubicBezTo>
                    <a:pt x="757" y="405"/>
                    <a:pt x="757" y="405"/>
                    <a:pt x="757" y="405"/>
                  </a:cubicBezTo>
                  <a:cubicBezTo>
                    <a:pt x="757" y="576"/>
                    <a:pt x="757" y="576"/>
                    <a:pt x="757" y="576"/>
                  </a:cubicBezTo>
                  <a:cubicBezTo>
                    <a:pt x="757" y="576"/>
                    <a:pt x="270" y="270"/>
                    <a:pt x="267" y="269"/>
                  </a:cubicBezTo>
                  <a:cubicBezTo>
                    <a:pt x="264" y="267"/>
                    <a:pt x="264" y="267"/>
                    <a:pt x="264" y="267"/>
                  </a:cubicBezTo>
                  <a:cubicBezTo>
                    <a:pt x="256" y="263"/>
                    <a:pt x="250" y="254"/>
                    <a:pt x="250" y="244"/>
                  </a:cubicBezTo>
                  <a:cubicBezTo>
                    <a:pt x="250" y="162"/>
                    <a:pt x="250" y="162"/>
                    <a:pt x="250" y="162"/>
                  </a:cubicBezTo>
                  <a:cubicBezTo>
                    <a:pt x="250" y="147"/>
                    <a:pt x="262" y="135"/>
                    <a:pt x="277" y="135"/>
                  </a:cubicBezTo>
                  <a:cubicBezTo>
                    <a:pt x="606" y="135"/>
                    <a:pt x="606" y="135"/>
                    <a:pt x="606" y="135"/>
                  </a:cubicBezTo>
                  <a:cubicBezTo>
                    <a:pt x="621" y="135"/>
                    <a:pt x="633" y="147"/>
                    <a:pt x="633" y="162"/>
                  </a:cubicBezTo>
                  <a:cubicBezTo>
                    <a:pt x="633" y="221"/>
                    <a:pt x="633" y="221"/>
                    <a:pt x="633" y="221"/>
                  </a:cubicBezTo>
                  <a:cubicBezTo>
                    <a:pt x="767" y="221"/>
                    <a:pt x="767" y="221"/>
                    <a:pt x="767" y="221"/>
                  </a:cubicBezTo>
                  <a:cubicBezTo>
                    <a:pt x="767" y="134"/>
                    <a:pt x="767" y="134"/>
                    <a:pt x="767" y="134"/>
                  </a:cubicBezTo>
                  <a:cubicBezTo>
                    <a:pt x="753" y="58"/>
                    <a:pt x="685" y="0"/>
                    <a:pt x="606" y="0"/>
                  </a:cubicBezTo>
                  <a:cubicBezTo>
                    <a:pt x="277" y="0"/>
                    <a:pt x="277" y="0"/>
                    <a:pt x="277" y="0"/>
                  </a:cubicBezTo>
                  <a:cubicBezTo>
                    <a:pt x="188" y="0"/>
                    <a:pt x="117" y="72"/>
                    <a:pt x="117" y="161"/>
                  </a:cubicBezTo>
                  <a:cubicBezTo>
                    <a:pt x="117" y="161"/>
                    <a:pt x="117" y="261"/>
                    <a:pt x="117" y="261"/>
                  </a:cubicBezTo>
                  <a:cubicBezTo>
                    <a:pt x="121" y="307"/>
                    <a:pt x="142" y="323"/>
                    <a:pt x="186" y="348"/>
                  </a:cubicBezTo>
                  <a:cubicBezTo>
                    <a:pt x="161" y="348"/>
                    <a:pt x="161" y="348"/>
                    <a:pt x="161" y="348"/>
                  </a:cubicBezTo>
                  <a:cubicBezTo>
                    <a:pt x="72" y="348"/>
                    <a:pt x="0" y="374"/>
                    <a:pt x="0" y="464"/>
                  </a:cubicBezTo>
                  <a:cubicBezTo>
                    <a:pt x="0" y="730"/>
                    <a:pt x="0" y="730"/>
                    <a:pt x="0" y="730"/>
                  </a:cubicBezTo>
                  <a:cubicBezTo>
                    <a:pt x="0" y="819"/>
                    <a:pt x="72" y="891"/>
                    <a:pt x="161" y="891"/>
                  </a:cubicBezTo>
                  <a:cubicBezTo>
                    <a:pt x="730" y="891"/>
                    <a:pt x="730" y="891"/>
                    <a:pt x="730" y="891"/>
                  </a:cubicBezTo>
                  <a:cubicBezTo>
                    <a:pt x="799" y="891"/>
                    <a:pt x="858" y="847"/>
                    <a:pt x="881" y="786"/>
                  </a:cubicBezTo>
                  <a:cubicBezTo>
                    <a:pt x="881" y="786"/>
                    <a:pt x="881" y="786"/>
                    <a:pt x="881" y="786"/>
                  </a:cubicBezTo>
                  <a:cubicBezTo>
                    <a:pt x="1048" y="891"/>
                    <a:pt x="1048" y="891"/>
                    <a:pt x="1048" y="891"/>
                  </a:cubicBezTo>
                  <a:lnTo>
                    <a:pt x="1048" y="758"/>
                  </a:lnTo>
                  <a:close/>
                  <a:moveTo>
                    <a:pt x="757" y="730"/>
                  </a:moveTo>
                  <a:cubicBezTo>
                    <a:pt x="757" y="745"/>
                    <a:pt x="745" y="757"/>
                    <a:pt x="730" y="757"/>
                  </a:cubicBezTo>
                  <a:cubicBezTo>
                    <a:pt x="161" y="757"/>
                    <a:pt x="161" y="757"/>
                    <a:pt x="161" y="757"/>
                  </a:cubicBezTo>
                  <a:cubicBezTo>
                    <a:pt x="146" y="757"/>
                    <a:pt x="134" y="745"/>
                    <a:pt x="134" y="730"/>
                  </a:cubicBezTo>
                  <a:cubicBezTo>
                    <a:pt x="134" y="464"/>
                    <a:pt x="134" y="464"/>
                    <a:pt x="134" y="464"/>
                  </a:cubicBezTo>
                  <a:cubicBezTo>
                    <a:pt x="134" y="460"/>
                    <a:pt x="135" y="457"/>
                    <a:pt x="136" y="453"/>
                  </a:cubicBezTo>
                  <a:cubicBezTo>
                    <a:pt x="140" y="444"/>
                    <a:pt x="151" y="437"/>
                    <a:pt x="167" y="437"/>
                  </a:cubicBezTo>
                  <a:cubicBezTo>
                    <a:pt x="233" y="437"/>
                    <a:pt x="233" y="437"/>
                    <a:pt x="233" y="437"/>
                  </a:cubicBezTo>
                  <a:cubicBezTo>
                    <a:pt x="329" y="437"/>
                    <a:pt x="329" y="437"/>
                    <a:pt x="329" y="437"/>
                  </a:cubicBezTo>
                  <a:cubicBezTo>
                    <a:pt x="757" y="707"/>
                    <a:pt x="757" y="707"/>
                    <a:pt x="757" y="707"/>
                  </a:cubicBezTo>
                  <a:lnTo>
                    <a:pt x="757" y="7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0" name="Line 74"/>
            <p:cNvSpPr>
              <a:spLocks noChangeShapeType="1"/>
            </p:cNvSpPr>
            <p:nvPr/>
          </p:nvSpPr>
          <p:spPr bwMode="auto">
            <a:xfrm>
              <a:off x="1216025" y="51879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1" name="Line 75"/>
            <p:cNvSpPr>
              <a:spLocks noChangeShapeType="1"/>
            </p:cNvSpPr>
            <p:nvPr/>
          </p:nvSpPr>
          <p:spPr bwMode="auto">
            <a:xfrm>
              <a:off x="1216025" y="5187950"/>
              <a:ext cx="0" cy="0"/>
            </a:xfrm>
            <a:prstGeom prst="lin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grpSp>
    </p:spTree>
    <p:extLst>
      <p:ext uri="{BB962C8B-B14F-4D97-AF65-F5344CB8AC3E}">
        <p14:creationId xmlns:p14="http://schemas.microsoft.com/office/powerpoint/2010/main" val="3651281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rtner groen">
    <p:spTree>
      <p:nvGrpSpPr>
        <p:cNvPr id="1" name=""/>
        <p:cNvGrpSpPr/>
        <p:nvPr/>
      </p:nvGrpSpPr>
      <p:grpSpPr>
        <a:xfrm>
          <a:off x="0" y="0"/>
          <a:ext cx="0" cy="0"/>
          <a:chOff x="0" y="0"/>
          <a:chExt cx="0" cy="0"/>
        </a:xfrm>
      </p:grpSpPr>
      <p:sp>
        <p:nvSpPr>
          <p:cNvPr id="8" name="Rechthoek 7"/>
          <p:cNvSpPr/>
          <p:nvPr userDrawn="1"/>
        </p:nvSpPr>
        <p:spPr>
          <a:xfrm>
            <a:off x="1080000" y="1079500"/>
            <a:ext cx="28080000" cy="63134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2" name="Titel 1"/>
          <p:cNvSpPr>
            <a:spLocks noGrp="1"/>
          </p:cNvSpPr>
          <p:nvPr>
            <p:ph type="ctrTitle"/>
          </p:nvPr>
        </p:nvSpPr>
        <p:spPr>
          <a:xfrm>
            <a:off x="1080001" y="1800000"/>
            <a:ext cx="28080788" cy="3026980"/>
          </a:xfrm>
          <a:prstGeom prst="rect">
            <a:avLst/>
          </a:prstGeom>
        </p:spPr>
        <p:txBody>
          <a:bodyPr lIns="540000" tIns="0" rIns="540000" bIns="0" anchor="t" anchorCtr="0">
            <a:noAutofit/>
          </a:bodyPr>
          <a:lstStyle>
            <a:lvl1pPr algn="l">
              <a:lnSpc>
                <a:spcPts val="10500"/>
              </a:lnSpc>
              <a:defRPr sz="8800">
                <a:solidFill>
                  <a:schemeClr val="bg1"/>
                </a:solidFill>
                <a:latin typeface="+mn-lt"/>
              </a:defRPr>
            </a:lvl1pPr>
          </a:lstStyle>
          <a:p>
            <a:r>
              <a:rPr lang="en-GB" noProof="0" dirty="0" err="1"/>
              <a:t>Klik</a:t>
            </a:r>
            <a:r>
              <a:rPr lang="en-GB" noProof="0" dirty="0"/>
              <a:t> om de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Ondertitel 2"/>
          <p:cNvSpPr>
            <a:spLocks noGrp="1"/>
          </p:cNvSpPr>
          <p:nvPr>
            <p:ph type="subTitle" idx="1"/>
          </p:nvPr>
        </p:nvSpPr>
        <p:spPr>
          <a:xfrm>
            <a:off x="1080000" y="5004000"/>
            <a:ext cx="28082875" cy="1276350"/>
          </a:xfrm>
          <a:prstGeom prst="rect">
            <a:avLst/>
          </a:prstGeom>
        </p:spPr>
        <p:txBody>
          <a:bodyPr lIns="540000" tIns="0" rIns="540000" bIns="0" anchor="b" anchorCtr="0">
            <a:noAutofit/>
          </a:bodyPr>
          <a:lstStyle>
            <a:lvl1pPr marL="0" indent="0" algn="l">
              <a:lnSpc>
                <a:spcPts val="4200"/>
              </a:lnSpc>
              <a:spcBef>
                <a:spcPts val="0"/>
              </a:spcBef>
              <a:buNone/>
              <a:defRPr sz="3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Klik</a:t>
            </a:r>
            <a:r>
              <a:rPr lang="en-GB" noProof="0" dirty="0"/>
              <a:t> om de </a:t>
            </a:r>
            <a:r>
              <a:rPr lang="en-GB" noProof="0" dirty="0" err="1"/>
              <a:t>ondertitelstijl</a:t>
            </a:r>
            <a:r>
              <a:rPr lang="en-GB" noProof="0" dirty="0"/>
              <a:t> van het model </a:t>
            </a:r>
            <a:r>
              <a:rPr lang="en-GB" noProof="0" dirty="0" err="1"/>
              <a:t>te</a:t>
            </a:r>
            <a:r>
              <a:rPr lang="en-GB" noProof="0" dirty="0"/>
              <a:t> </a:t>
            </a:r>
            <a:r>
              <a:rPr lang="en-GB" noProof="0" dirty="0" err="1"/>
              <a:t>bewerken</a:t>
            </a:r>
            <a:endParaRPr lang="en-GB" noProof="0" dirty="0"/>
          </a:p>
        </p:txBody>
      </p:sp>
      <p:cxnSp>
        <p:nvCxnSpPr>
          <p:cNvPr id="5" name="Rechte verbindingslijn 4"/>
          <p:cNvCxnSpPr/>
          <p:nvPr userDrawn="1"/>
        </p:nvCxnSpPr>
        <p:spPr>
          <a:xfrm>
            <a:off x="1080000" y="9792000"/>
            <a:ext cx="28080000" cy="0"/>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spect="1" noChangeArrowheads="1" noTextEdit="1"/>
          </p:cNvSpPr>
          <p:nvPr userDrawn="1"/>
        </p:nvSpPr>
        <p:spPr bwMode="auto">
          <a:xfrm>
            <a:off x="685800" y="8128000"/>
            <a:ext cx="7840663"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a:grpSpLocks noChangeAspect="1"/>
          </p:cNvGrpSpPr>
          <p:nvPr userDrawn="1"/>
        </p:nvGrpSpPr>
        <p:grpSpPr>
          <a:xfrm>
            <a:off x="1072391" y="8437398"/>
            <a:ext cx="5610404" cy="1080000"/>
            <a:chOff x="366713" y="7346950"/>
            <a:chExt cx="6432550" cy="1233488"/>
          </a:xfrm>
        </p:grpSpPr>
        <p:sp>
          <p:nvSpPr>
            <p:cNvPr id="10" name="Freeform 6"/>
            <p:cNvSpPr>
              <a:spLocks/>
            </p:cNvSpPr>
            <p:nvPr/>
          </p:nvSpPr>
          <p:spPr bwMode="auto">
            <a:xfrm>
              <a:off x="2311400" y="7464425"/>
              <a:ext cx="481013" cy="312738"/>
            </a:xfrm>
            <a:custGeom>
              <a:avLst/>
              <a:gdLst>
                <a:gd name="T0" fmla="*/ 2310 w 2310"/>
                <a:gd name="T1" fmla="*/ 0 h 1505"/>
                <a:gd name="T2" fmla="*/ 1762 w 2310"/>
                <a:gd name="T3" fmla="*/ 1505 h 1505"/>
                <a:gd name="T4" fmla="*/ 1545 w 2310"/>
                <a:gd name="T5" fmla="*/ 1505 h 1505"/>
                <a:gd name="T6" fmla="*/ 1154 w 2310"/>
                <a:gd name="T7" fmla="*/ 437 h 1505"/>
                <a:gd name="T8" fmla="*/ 763 w 2310"/>
                <a:gd name="T9" fmla="*/ 1505 h 1505"/>
                <a:gd name="T10" fmla="*/ 548 w 2310"/>
                <a:gd name="T11" fmla="*/ 1505 h 1505"/>
                <a:gd name="T12" fmla="*/ 0 w 2310"/>
                <a:gd name="T13" fmla="*/ 0 h 1505"/>
                <a:gd name="T14" fmla="*/ 293 w 2310"/>
                <a:gd name="T15" fmla="*/ 0 h 1505"/>
                <a:gd name="T16" fmla="*/ 656 w 2310"/>
                <a:gd name="T17" fmla="*/ 993 h 1505"/>
                <a:gd name="T18" fmla="*/ 1020 w 2310"/>
                <a:gd name="T19" fmla="*/ 0 h 1505"/>
                <a:gd name="T20" fmla="*/ 1290 w 2310"/>
                <a:gd name="T21" fmla="*/ 0 h 1505"/>
                <a:gd name="T22" fmla="*/ 1653 w 2310"/>
                <a:gd name="T23" fmla="*/ 993 h 1505"/>
                <a:gd name="T24" fmla="*/ 2017 w 2310"/>
                <a:gd name="T25" fmla="*/ 0 h 1505"/>
                <a:gd name="T26" fmla="*/ 2310 w 2310"/>
                <a:gd name="T27" fmla="*/ 0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0" h="1505">
                  <a:moveTo>
                    <a:pt x="2310" y="0"/>
                  </a:moveTo>
                  <a:cubicBezTo>
                    <a:pt x="1762" y="1505"/>
                    <a:pt x="1762" y="1505"/>
                    <a:pt x="1762" y="1505"/>
                  </a:cubicBezTo>
                  <a:cubicBezTo>
                    <a:pt x="1545" y="1505"/>
                    <a:pt x="1545" y="1505"/>
                    <a:pt x="1545" y="1505"/>
                  </a:cubicBezTo>
                  <a:cubicBezTo>
                    <a:pt x="1154" y="437"/>
                    <a:pt x="1154" y="437"/>
                    <a:pt x="1154" y="437"/>
                  </a:cubicBezTo>
                  <a:cubicBezTo>
                    <a:pt x="1026" y="788"/>
                    <a:pt x="888" y="1156"/>
                    <a:pt x="763" y="1505"/>
                  </a:cubicBezTo>
                  <a:cubicBezTo>
                    <a:pt x="548" y="1505"/>
                    <a:pt x="548" y="1505"/>
                    <a:pt x="548" y="1505"/>
                  </a:cubicBezTo>
                  <a:cubicBezTo>
                    <a:pt x="0" y="0"/>
                    <a:pt x="0" y="0"/>
                    <a:pt x="0" y="0"/>
                  </a:cubicBezTo>
                  <a:cubicBezTo>
                    <a:pt x="293" y="0"/>
                    <a:pt x="293" y="0"/>
                    <a:pt x="293" y="0"/>
                  </a:cubicBezTo>
                  <a:cubicBezTo>
                    <a:pt x="656" y="993"/>
                    <a:pt x="656" y="993"/>
                    <a:pt x="656" y="993"/>
                  </a:cubicBezTo>
                  <a:cubicBezTo>
                    <a:pt x="1020" y="0"/>
                    <a:pt x="1020" y="0"/>
                    <a:pt x="1020" y="0"/>
                  </a:cubicBezTo>
                  <a:cubicBezTo>
                    <a:pt x="1290" y="0"/>
                    <a:pt x="1290" y="0"/>
                    <a:pt x="1290" y="0"/>
                  </a:cubicBezTo>
                  <a:cubicBezTo>
                    <a:pt x="1653" y="993"/>
                    <a:pt x="1653" y="993"/>
                    <a:pt x="1653" y="993"/>
                  </a:cubicBezTo>
                  <a:cubicBezTo>
                    <a:pt x="2017" y="0"/>
                    <a:pt x="2017" y="0"/>
                    <a:pt x="2017" y="0"/>
                  </a:cubicBezTo>
                  <a:lnTo>
                    <a:pt x="231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11" name="Freeform 7"/>
            <p:cNvSpPr>
              <a:spLocks/>
            </p:cNvSpPr>
            <p:nvPr/>
          </p:nvSpPr>
          <p:spPr bwMode="auto">
            <a:xfrm>
              <a:off x="3384550" y="7464425"/>
              <a:ext cx="312738" cy="312738"/>
            </a:xfrm>
            <a:custGeom>
              <a:avLst/>
              <a:gdLst>
                <a:gd name="T0" fmla="*/ 1504 w 1504"/>
                <a:gd name="T1" fmla="*/ 408 h 1505"/>
                <a:gd name="T2" fmla="*/ 1226 w 1504"/>
                <a:gd name="T3" fmla="*/ 408 h 1505"/>
                <a:gd name="T4" fmla="*/ 1226 w 1504"/>
                <a:gd name="T5" fmla="*/ 291 h 1505"/>
                <a:gd name="T6" fmla="*/ 1212 w 1504"/>
                <a:gd name="T7" fmla="*/ 276 h 1505"/>
                <a:gd name="T8" fmla="*/ 290 w 1504"/>
                <a:gd name="T9" fmla="*/ 276 h 1505"/>
                <a:gd name="T10" fmla="*/ 275 w 1504"/>
                <a:gd name="T11" fmla="*/ 291 h 1505"/>
                <a:gd name="T12" fmla="*/ 275 w 1504"/>
                <a:gd name="T13" fmla="*/ 1215 h 1505"/>
                <a:gd name="T14" fmla="*/ 290 w 1504"/>
                <a:gd name="T15" fmla="*/ 1229 h 1505"/>
                <a:gd name="T16" fmla="*/ 1212 w 1504"/>
                <a:gd name="T17" fmla="*/ 1229 h 1505"/>
                <a:gd name="T18" fmla="*/ 1226 w 1504"/>
                <a:gd name="T19" fmla="*/ 1215 h 1505"/>
                <a:gd name="T20" fmla="*/ 1226 w 1504"/>
                <a:gd name="T21" fmla="*/ 931 h 1505"/>
                <a:gd name="T22" fmla="*/ 886 w 1504"/>
                <a:gd name="T23" fmla="*/ 931 h 1505"/>
                <a:gd name="T24" fmla="*/ 886 w 1504"/>
                <a:gd name="T25" fmla="*/ 655 h 1505"/>
                <a:gd name="T26" fmla="*/ 1504 w 1504"/>
                <a:gd name="T27" fmla="*/ 655 h 1505"/>
                <a:gd name="T28" fmla="*/ 1504 w 1504"/>
                <a:gd name="T29" fmla="*/ 1215 h 1505"/>
                <a:gd name="T30" fmla="*/ 1212 w 1504"/>
                <a:gd name="T31" fmla="*/ 1505 h 1505"/>
                <a:gd name="T32" fmla="*/ 290 w 1504"/>
                <a:gd name="T33" fmla="*/ 1505 h 1505"/>
                <a:gd name="T34" fmla="*/ 0 w 1504"/>
                <a:gd name="T35" fmla="*/ 1215 h 1505"/>
                <a:gd name="T36" fmla="*/ 0 w 1504"/>
                <a:gd name="T37" fmla="*/ 291 h 1505"/>
                <a:gd name="T38" fmla="*/ 290 w 1504"/>
                <a:gd name="T39" fmla="*/ 0 h 1505"/>
                <a:gd name="T40" fmla="*/ 1212 w 1504"/>
                <a:gd name="T41" fmla="*/ 0 h 1505"/>
                <a:gd name="T42" fmla="*/ 1504 w 1504"/>
                <a:gd name="T43" fmla="*/ 291 h 1505"/>
                <a:gd name="T44" fmla="*/ 1504 w 1504"/>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4" h="1505">
                  <a:moveTo>
                    <a:pt x="1504" y="408"/>
                  </a:moveTo>
                  <a:cubicBezTo>
                    <a:pt x="1226" y="408"/>
                    <a:pt x="1226" y="408"/>
                    <a:pt x="1226" y="408"/>
                  </a:cubicBezTo>
                  <a:cubicBezTo>
                    <a:pt x="1226" y="291"/>
                    <a:pt x="1226" y="291"/>
                    <a:pt x="1226" y="291"/>
                  </a:cubicBezTo>
                  <a:cubicBezTo>
                    <a:pt x="1226" y="282"/>
                    <a:pt x="1220" y="276"/>
                    <a:pt x="1212" y="276"/>
                  </a:cubicBezTo>
                  <a:cubicBezTo>
                    <a:pt x="290" y="276"/>
                    <a:pt x="290" y="276"/>
                    <a:pt x="290" y="276"/>
                  </a:cubicBezTo>
                  <a:cubicBezTo>
                    <a:pt x="282" y="276"/>
                    <a:pt x="275" y="282"/>
                    <a:pt x="275" y="291"/>
                  </a:cubicBezTo>
                  <a:cubicBezTo>
                    <a:pt x="275" y="1215"/>
                    <a:pt x="275" y="1215"/>
                    <a:pt x="275" y="1215"/>
                  </a:cubicBezTo>
                  <a:cubicBezTo>
                    <a:pt x="275" y="1223"/>
                    <a:pt x="282" y="1229"/>
                    <a:pt x="290" y="1229"/>
                  </a:cubicBezTo>
                  <a:cubicBezTo>
                    <a:pt x="1212" y="1229"/>
                    <a:pt x="1212" y="1229"/>
                    <a:pt x="1212" y="1229"/>
                  </a:cubicBezTo>
                  <a:cubicBezTo>
                    <a:pt x="1220" y="1229"/>
                    <a:pt x="1226" y="1223"/>
                    <a:pt x="1226" y="1215"/>
                  </a:cubicBezTo>
                  <a:cubicBezTo>
                    <a:pt x="1226" y="931"/>
                    <a:pt x="1226" y="931"/>
                    <a:pt x="1226" y="931"/>
                  </a:cubicBezTo>
                  <a:cubicBezTo>
                    <a:pt x="886" y="931"/>
                    <a:pt x="886" y="931"/>
                    <a:pt x="886" y="931"/>
                  </a:cubicBezTo>
                  <a:cubicBezTo>
                    <a:pt x="886" y="655"/>
                    <a:pt x="886" y="655"/>
                    <a:pt x="886" y="655"/>
                  </a:cubicBezTo>
                  <a:cubicBezTo>
                    <a:pt x="1504" y="655"/>
                    <a:pt x="1504" y="655"/>
                    <a:pt x="1504" y="655"/>
                  </a:cubicBezTo>
                  <a:cubicBezTo>
                    <a:pt x="1504" y="1215"/>
                    <a:pt x="1504" y="1215"/>
                    <a:pt x="1504" y="1215"/>
                  </a:cubicBezTo>
                  <a:cubicBezTo>
                    <a:pt x="1504" y="1376"/>
                    <a:pt x="1373" y="1505"/>
                    <a:pt x="1212" y="1505"/>
                  </a:cubicBezTo>
                  <a:cubicBezTo>
                    <a:pt x="290" y="1505"/>
                    <a:pt x="290" y="1505"/>
                    <a:pt x="290" y="1505"/>
                  </a:cubicBezTo>
                  <a:cubicBezTo>
                    <a:pt x="129" y="1505"/>
                    <a:pt x="0" y="1376"/>
                    <a:pt x="0" y="1215"/>
                  </a:cubicBezTo>
                  <a:cubicBezTo>
                    <a:pt x="0" y="291"/>
                    <a:pt x="0" y="291"/>
                    <a:pt x="0" y="291"/>
                  </a:cubicBezTo>
                  <a:cubicBezTo>
                    <a:pt x="0" y="130"/>
                    <a:pt x="129" y="0"/>
                    <a:pt x="290" y="0"/>
                  </a:cubicBezTo>
                  <a:cubicBezTo>
                    <a:pt x="1212" y="0"/>
                    <a:pt x="1212" y="0"/>
                    <a:pt x="1212" y="0"/>
                  </a:cubicBezTo>
                  <a:cubicBezTo>
                    <a:pt x="1373" y="0"/>
                    <a:pt x="1504" y="130"/>
                    <a:pt x="1504" y="291"/>
                  </a:cubicBezTo>
                  <a:lnTo>
                    <a:pt x="1504" y="408"/>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12" name="Freeform 8"/>
            <p:cNvSpPr>
              <a:spLocks/>
            </p:cNvSpPr>
            <p:nvPr/>
          </p:nvSpPr>
          <p:spPr bwMode="auto">
            <a:xfrm>
              <a:off x="3881438" y="7464425"/>
              <a:ext cx="287338" cy="312738"/>
            </a:xfrm>
            <a:custGeom>
              <a:avLst/>
              <a:gdLst>
                <a:gd name="T0" fmla="*/ 181 w 181"/>
                <a:gd name="T1" fmla="*/ 36 h 197"/>
                <a:gd name="T2" fmla="*/ 36 w 181"/>
                <a:gd name="T3" fmla="*/ 36 h 197"/>
                <a:gd name="T4" fmla="*/ 36 w 181"/>
                <a:gd name="T5" fmla="*/ 80 h 197"/>
                <a:gd name="T6" fmla="*/ 153 w 181"/>
                <a:gd name="T7" fmla="*/ 80 h 197"/>
                <a:gd name="T8" fmla="*/ 153 w 181"/>
                <a:gd name="T9" fmla="*/ 116 h 197"/>
                <a:gd name="T10" fmla="*/ 36 w 181"/>
                <a:gd name="T11" fmla="*/ 116 h 197"/>
                <a:gd name="T12" fmla="*/ 36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6"/>
                  </a:moveTo>
                  <a:lnTo>
                    <a:pt x="36" y="36"/>
                  </a:lnTo>
                  <a:lnTo>
                    <a:pt x="36" y="80"/>
                  </a:lnTo>
                  <a:lnTo>
                    <a:pt x="153" y="80"/>
                  </a:lnTo>
                  <a:lnTo>
                    <a:pt x="153" y="116"/>
                  </a:lnTo>
                  <a:lnTo>
                    <a:pt x="36" y="116"/>
                  </a:lnTo>
                  <a:lnTo>
                    <a:pt x="36" y="161"/>
                  </a:lnTo>
                  <a:lnTo>
                    <a:pt x="181" y="161"/>
                  </a:lnTo>
                  <a:lnTo>
                    <a:pt x="181" y="197"/>
                  </a:lnTo>
                  <a:lnTo>
                    <a:pt x="0" y="197"/>
                  </a:lnTo>
                  <a:lnTo>
                    <a:pt x="0" y="0"/>
                  </a:lnTo>
                  <a:lnTo>
                    <a:pt x="181" y="0"/>
                  </a:lnTo>
                  <a:lnTo>
                    <a:pt x="181" y="36"/>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13" name="Freeform 9"/>
            <p:cNvSpPr>
              <a:spLocks/>
            </p:cNvSpPr>
            <p:nvPr/>
          </p:nvSpPr>
          <p:spPr bwMode="auto">
            <a:xfrm>
              <a:off x="4341813" y="7464425"/>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0 w 197"/>
                <a:gd name="T19" fmla="*/ 144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2"/>
                  </a:lnTo>
                  <a:lnTo>
                    <a:pt x="36" y="197"/>
                  </a:lnTo>
                  <a:lnTo>
                    <a:pt x="0" y="197"/>
                  </a:lnTo>
                  <a:lnTo>
                    <a:pt x="0" y="0"/>
                  </a:lnTo>
                  <a:lnTo>
                    <a:pt x="39" y="0"/>
                  </a:lnTo>
                  <a:lnTo>
                    <a:pt x="160" y="144"/>
                  </a:lnTo>
                  <a:lnTo>
                    <a:pt x="16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14" name="Rectangle 10"/>
            <p:cNvSpPr>
              <a:spLocks noChangeArrowheads="1"/>
            </p:cNvSpPr>
            <p:nvPr/>
          </p:nvSpPr>
          <p:spPr bwMode="auto">
            <a:xfrm>
              <a:off x="4822825" y="7464425"/>
              <a:ext cx="57150" cy="312738"/>
            </a:xfrm>
            <a:prstGeom prst="rect">
              <a:avLst/>
            </a:prstGeom>
            <a:solidFill>
              <a:srgbClr val="00517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15" name="Freeform 11"/>
            <p:cNvSpPr>
              <a:spLocks/>
            </p:cNvSpPr>
            <p:nvPr/>
          </p:nvSpPr>
          <p:spPr bwMode="auto">
            <a:xfrm>
              <a:off x="5057775" y="7464425"/>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0 w 197"/>
                <a:gd name="T19" fmla="*/ 144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2"/>
                  </a:lnTo>
                  <a:lnTo>
                    <a:pt x="36" y="197"/>
                  </a:lnTo>
                  <a:lnTo>
                    <a:pt x="0" y="197"/>
                  </a:lnTo>
                  <a:lnTo>
                    <a:pt x="0" y="0"/>
                  </a:lnTo>
                  <a:lnTo>
                    <a:pt x="39" y="0"/>
                  </a:lnTo>
                  <a:lnTo>
                    <a:pt x="160" y="144"/>
                  </a:lnTo>
                  <a:lnTo>
                    <a:pt x="16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16" name="Freeform 12"/>
            <p:cNvSpPr>
              <a:spLocks/>
            </p:cNvSpPr>
            <p:nvPr/>
          </p:nvSpPr>
          <p:spPr bwMode="auto">
            <a:xfrm>
              <a:off x="5540375" y="7464425"/>
              <a:ext cx="312738" cy="312738"/>
            </a:xfrm>
            <a:custGeom>
              <a:avLst/>
              <a:gdLst>
                <a:gd name="T0" fmla="*/ 1505 w 1505"/>
                <a:gd name="T1" fmla="*/ 408 h 1505"/>
                <a:gd name="T2" fmla="*/ 1227 w 1505"/>
                <a:gd name="T3" fmla="*/ 408 h 1505"/>
                <a:gd name="T4" fmla="*/ 1227 w 1505"/>
                <a:gd name="T5" fmla="*/ 291 h 1505"/>
                <a:gd name="T6" fmla="*/ 1212 w 1505"/>
                <a:gd name="T7" fmla="*/ 276 h 1505"/>
                <a:gd name="T8" fmla="*/ 290 w 1505"/>
                <a:gd name="T9" fmla="*/ 276 h 1505"/>
                <a:gd name="T10" fmla="*/ 276 w 1505"/>
                <a:gd name="T11" fmla="*/ 291 h 1505"/>
                <a:gd name="T12" fmla="*/ 276 w 1505"/>
                <a:gd name="T13" fmla="*/ 1215 h 1505"/>
                <a:gd name="T14" fmla="*/ 290 w 1505"/>
                <a:gd name="T15" fmla="*/ 1229 h 1505"/>
                <a:gd name="T16" fmla="*/ 1212 w 1505"/>
                <a:gd name="T17" fmla="*/ 1229 h 1505"/>
                <a:gd name="T18" fmla="*/ 1227 w 1505"/>
                <a:gd name="T19" fmla="*/ 1215 h 1505"/>
                <a:gd name="T20" fmla="*/ 1227 w 1505"/>
                <a:gd name="T21" fmla="*/ 931 h 1505"/>
                <a:gd name="T22" fmla="*/ 886 w 1505"/>
                <a:gd name="T23" fmla="*/ 931 h 1505"/>
                <a:gd name="T24" fmla="*/ 886 w 1505"/>
                <a:gd name="T25" fmla="*/ 655 h 1505"/>
                <a:gd name="T26" fmla="*/ 1505 w 1505"/>
                <a:gd name="T27" fmla="*/ 655 h 1505"/>
                <a:gd name="T28" fmla="*/ 1505 w 1505"/>
                <a:gd name="T29" fmla="*/ 1215 h 1505"/>
                <a:gd name="T30" fmla="*/ 1212 w 1505"/>
                <a:gd name="T31" fmla="*/ 1505 h 1505"/>
                <a:gd name="T32" fmla="*/ 290 w 1505"/>
                <a:gd name="T33" fmla="*/ 1505 h 1505"/>
                <a:gd name="T34" fmla="*/ 0 w 1505"/>
                <a:gd name="T35" fmla="*/ 1215 h 1505"/>
                <a:gd name="T36" fmla="*/ 0 w 1505"/>
                <a:gd name="T37" fmla="*/ 291 h 1505"/>
                <a:gd name="T38" fmla="*/ 290 w 1505"/>
                <a:gd name="T39" fmla="*/ 0 h 1505"/>
                <a:gd name="T40" fmla="*/ 1212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2" y="276"/>
                  </a:cubicBezTo>
                  <a:cubicBezTo>
                    <a:pt x="290" y="276"/>
                    <a:pt x="290" y="276"/>
                    <a:pt x="290" y="276"/>
                  </a:cubicBezTo>
                  <a:cubicBezTo>
                    <a:pt x="282" y="276"/>
                    <a:pt x="276" y="282"/>
                    <a:pt x="276" y="291"/>
                  </a:cubicBezTo>
                  <a:cubicBezTo>
                    <a:pt x="276" y="1215"/>
                    <a:pt x="276" y="1215"/>
                    <a:pt x="276" y="1215"/>
                  </a:cubicBezTo>
                  <a:cubicBezTo>
                    <a:pt x="276" y="1223"/>
                    <a:pt x="282" y="1229"/>
                    <a:pt x="290" y="1229"/>
                  </a:cubicBezTo>
                  <a:cubicBezTo>
                    <a:pt x="1212" y="1229"/>
                    <a:pt x="1212" y="1229"/>
                    <a:pt x="1212" y="1229"/>
                  </a:cubicBezTo>
                  <a:cubicBezTo>
                    <a:pt x="1221" y="1229"/>
                    <a:pt x="1227" y="1223"/>
                    <a:pt x="1227" y="1215"/>
                  </a:cubicBezTo>
                  <a:cubicBezTo>
                    <a:pt x="1227" y="931"/>
                    <a:pt x="1227" y="931"/>
                    <a:pt x="1227" y="931"/>
                  </a:cubicBezTo>
                  <a:cubicBezTo>
                    <a:pt x="886" y="931"/>
                    <a:pt x="886" y="931"/>
                    <a:pt x="886" y="931"/>
                  </a:cubicBezTo>
                  <a:cubicBezTo>
                    <a:pt x="886" y="655"/>
                    <a:pt x="886" y="655"/>
                    <a:pt x="886" y="655"/>
                  </a:cubicBezTo>
                  <a:cubicBezTo>
                    <a:pt x="1505" y="655"/>
                    <a:pt x="1505" y="655"/>
                    <a:pt x="1505" y="655"/>
                  </a:cubicBezTo>
                  <a:cubicBezTo>
                    <a:pt x="1505" y="1215"/>
                    <a:pt x="1505" y="1215"/>
                    <a:pt x="1505" y="1215"/>
                  </a:cubicBezTo>
                  <a:cubicBezTo>
                    <a:pt x="1505" y="1376"/>
                    <a:pt x="1373" y="1505"/>
                    <a:pt x="1212" y="1505"/>
                  </a:cubicBezTo>
                  <a:cubicBezTo>
                    <a:pt x="290" y="1505"/>
                    <a:pt x="290" y="1505"/>
                    <a:pt x="290" y="1505"/>
                  </a:cubicBezTo>
                  <a:cubicBezTo>
                    <a:pt x="130" y="1505"/>
                    <a:pt x="0" y="1376"/>
                    <a:pt x="0" y="1215"/>
                  </a:cubicBezTo>
                  <a:cubicBezTo>
                    <a:pt x="0" y="291"/>
                    <a:pt x="0" y="291"/>
                    <a:pt x="0" y="291"/>
                  </a:cubicBezTo>
                  <a:cubicBezTo>
                    <a:pt x="0" y="130"/>
                    <a:pt x="130" y="0"/>
                    <a:pt x="290" y="0"/>
                  </a:cubicBezTo>
                  <a:cubicBezTo>
                    <a:pt x="1212" y="0"/>
                    <a:pt x="1212" y="0"/>
                    <a:pt x="1212" y="0"/>
                  </a:cubicBezTo>
                  <a:cubicBezTo>
                    <a:pt x="1373" y="0"/>
                    <a:pt x="1505" y="130"/>
                    <a:pt x="1505" y="291"/>
                  </a:cubicBezTo>
                  <a:lnTo>
                    <a:pt x="1505" y="408"/>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17" name="Freeform 13"/>
            <p:cNvSpPr>
              <a:spLocks/>
            </p:cNvSpPr>
            <p:nvPr/>
          </p:nvSpPr>
          <p:spPr bwMode="auto">
            <a:xfrm>
              <a:off x="6030913" y="7464425"/>
              <a:ext cx="287338" cy="312738"/>
            </a:xfrm>
            <a:custGeom>
              <a:avLst/>
              <a:gdLst>
                <a:gd name="T0" fmla="*/ 181 w 181"/>
                <a:gd name="T1" fmla="*/ 36 h 197"/>
                <a:gd name="T2" fmla="*/ 37 w 181"/>
                <a:gd name="T3" fmla="*/ 36 h 197"/>
                <a:gd name="T4" fmla="*/ 37 w 181"/>
                <a:gd name="T5" fmla="*/ 80 h 197"/>
                <a:gd name="T6" fmla="*/ 153 w 181"/>
                <a:gd name="T7" fmla="*/ 80 h 197"/>
                <a:gd name="T8" fmla="*/ 153 w 181"/>
                <a:gd name="T9" fmla="*/ 116 h 197"/>
                <a:gd name="T10" fmla="*/ 37 w 181"/>
                <a:gd name="T11" fmla="*/ 116 h 197"/>
                <a:gd name="T12" fmla="*/ 37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6"/>
                  </a:moveTo>
                  <a:lnTo>
                    <a:pt x="37" y="36"/>
                  </a:lnTo>
                  <a:lnTo>
                    <a:pt x="37" y="80"/>
                  </a:lnTo>
                  <a:lnTo>
                    <a:pt x="153" y="80"/>
                  </a:lnTo>
                  <a:lnTo>
                    <a:pt x="153" y="116"/>
                  </a:lnTo>
                  <a:lnTo>
                    <a:pt x="37" y="116"/>
                  </a:lnTo>
                  <a:lnTo>
                    <a:pt x="37" y="161"/>
                  </a:lnTo>
                  <a:lnTo>
                    <a:pt x="181" y="161"/>
                  </a:lnTo>
                  <a:lnTo>
                    <a:pt x="181" y="197"/>
                  </a:lnTo>
                  <a:lnTo>
                    <a:pt x="0" y="197"/>
                  </a:lnTo>
                  <a:lnTo>
                    <a:pt x="0" y="0"/>
                  </a:lnTo>
                  <a:lnTo>
                    <a:pt x="181" y="0"/>
                  </a:lnTo>
                  <a:lnTo>
                    <a:pt x="181" y="36"/>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18" name="Freeform 14"/>
            <p:cNvSpPr>
              <a:spLocks/>
            </p:cNvSpPr>
            <p:nvPr/>
          </p:nvSpPr>
          <p:spPr bwMode="auto">
            <a:xfrm>
              <a:off x="6486525" y="7464425"/>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1 w 197"/>
                <a:gd name="T19" fmla="*/ 144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2"/>
                  </a:lnTo>
                  <a:lnTo>
                    <a:pt x="36" y="197"/>
                  </a:lnTo>
                  <a:lnTo>
                    <a:pt x="0" y="197"/>
                  </a:lnTo>
                  <a:lnTo>
                    <a:pt x="0" y="0"/>
                  </a:lnTo>
                  <a:lnTo>
                    <a:pt x="39" y="0"/>
                  </a:lnTo>
                  <a:lnTo>
                    <a:pt x="161" y="144"/>
                  </a:lnTo>
                  <a:lnTo>
                    <a:pt x="161"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19" name="Freeform 15"/>
            <p:cNvSpPr>
              <a:spLocks noEditPoints="1"/>
            </p:cNvSpPr>
            <p:nvPr/>
          </p:nvSpPr>
          <p:spPr bwMode="auto">
            <a:xfrm>
              <a:off x="2865438" y="7464425"/>
              <a:ext cx="396875" cy="312738"/>
            </a:xfrm>
            <a:custGeom>
              <a:avLst/>
              <a:gdLst>
                <a:gd name="T0" fmla="*/ 1471 w 1908"/>
                <a:gd name="T1" fmla="*/ 291 h 1505"/>
                <a:gd name="T2" fmla="*/ 1181 w 1908"/>
                <a:gd name="T3" fmla="*/ 0 h 1505"/>
                <a:gd name="T4" fmla="*/ 727 w 1908"/>
                <a:gd name="T5" fmla="*/ 0 h 1505"/>
                <a:gd name="T6" fmla="*/ 437 w 1908"/>
                <a:gd name="T7" fmla="*/ 291 h 1505"/>
                <a:gd name="T8" fmla="*/ 0 w 1908"/>
                <a:gd name="T9" fmla="*/ 1505 h 1505"/>
                <a:gd name="T10" fmla="*/ 286 w 1908"/>
                <a:gd name="T11" fmla="*/ 1505 h 1505"/>
                <a:gd name="T12" fmla="*/ 468 w 1908"/>
                <a:gd name="T13" fmla="*/ 999 h 1505"/>
                <a:gd name="T14" fmla="*/ 1443 w 1908"/>
                <a:gd name="T15" fmla="*/ 999 h 1505"/>
                <a:gd name="T16" fmla="*/ 1628 w 1908"/>
                <a:gd name="T17" fmla="*/ 1505 h 1505"/>
                <a:gd name="T18" fmla="*/ 1908 w 1908"/>
                <a:gd name="T19" fmla="*/ 1505 h 1505"/>
                <a:gd name="T20" fmla="*/ 1471 w 1908"/>
                <a:gd name="T21" fmla="*/ 291 h 1505"/>
                <a:gd name="T22" fmla="*/ 562 w 1908"/>
                <a:gd name="T23" fmla="*/ 724 h 1505"/>
                <a:gd name="T24" fmla="*/ 712 w 1908"/>
                <a:gd name="T25" fmla="*/ 291 h 1505"/>
                <a:gd name="T26" fmla="*/ 727 w 1908"/>
                <a:gd name="T27" fmla="*/ 276 h 1505"/>
                <a:gd name="T28" fmla="*/ 1184 w 1908"/>
                <a:gd name="T29" fmla="*/ 276 h 1505"/>
                <a:gd name="T30" fmla="*/ 1199 w 1908"/>
                <a:gd name="T31" fmla="*/ 291 h 1505"/>
                <a:gd name="T32" fmla="*/ 1350 w 1908"/>
                <a:gd name="T33" fmla="*/ 724 h 1505"/>
                <a:gd name="T34" fmla="*/ 562 w 1908"/>
                <a:gd name="T35" fmla="*/ 724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08" h="1505">
                  <a:moveTo>
                    <a:pt x="1471" y="291"/>
                  </a:moveTo>
                  <a:cubicBezTo>
                    <a:pt x="1411" y="113"/>
                    <a:pt x="1342" y="0"/>
                    <a:pt x="1181" y="0"/>
                  </a:cubicBezTo>
                  <a:cubicBezTo>
                    <a:pt x="727" y="0"/>
                    <a:pt x="727" y="0"/>
                    <a:pt x="727" y="0"/>
                  </a:cubicBezTo>
                  <a:cubicBezTo>
                    <a:pt x="566" y="0"/>
                    <a:pt x="497" y="113"/>
                    <a:pt x="437" y="291"/>
                  </a:cubicBezTo>
                  <a:cubicBezTo>
                    <a:pt x="0" y="1505"/>
                    <a:pt x="0" y="1505"/>
                    <a:pt x="0" y="1505"/>
                  </a:cubicBezTo>
                  <a:cubicBezTo>
                    <a:pt x="286" y="1505"/>
                    <a:pt x="286" y="1505"/>
                    <a:pt x="286" y="1505"/>
                  </a:cubicBezTo>
                  <a:cubicBezTo>
                    <a:pt x="468" y="999"/>
                    <a:pt x="468" y="999"/>
                    <a:pt x="468" y="999"/>
                  </a:cubicBezTo>
                  <a:cubicBezTo>
                    <a:pt x="1443" y="999"/>
                    <a:pt x="1443" y="999"/>
                    <a:pt x="1443" y="999"/>
                  </a:cubicBezTo>
                  <a:cubicBezTo>
                    <a:pt x="1628" y="1505"/>
                    <a:pt x="1628" y="1505"/>
                    <a:pt x="1628" y="1505"/>
                  </a:cubicBezTo>
                  <a:cubicBezTo>
                    <a:pt x="1908" y="1505"/>
                    <a:pt x="1908" y="1505"/>
                    <a:pt x="1908" y="1505"/>
                  </a:cubicBezTo>
                  <a:lnTo>
                    <a:pt x="1471" y="291"/>
                  </a:lnTo>
                  <a:close/>
                  <a:moveTo>
                    <a:pt x="562" y="724"/>
                  </a:moveTo>
                  <a:cubicBezTo>
                    <a:pt x="712" y="291"/>
                    <a:pt x="712" y="291"/>
                    <a:pt x="712" y="291"/>
                  </a:cubicBezTo>
                  <a:cubicBezTo>
                    <a:pt x="716" y="281"/>
                    <a:pt x="719" y="276"/>
                    <a:pt x="727" y="276"/>
                  </a:cubicBezTo>
                  <a:cubicBezTo>
                    <a:pt x="1184" y="276"/>
                    <a:pt x="1184" y="276"/>
                    <a:pt x="1184" y="276"/>
                  </a:cubicBezTo>
                  <a:cubicBezTo>
                    <a:pt x="1193" y="276"/>
                    <a:pt x="1194" y="280"/>
                    <a:pt x="1199" y="291"/>
                  </a:cubicBezTo>
                  <a:cubicBezTo>
                    <a:pt x="1350" y="724"/>
                    <a:pt x="1350" y="724"/>
                    <a:pt x="1350" y="724"/>
                  </a:cubicBezTo>
                  <a:lnTo>
                    <a:pt x="562" y="724"/>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20" name="Freeform 16"/>
            <p:cNvSpPr>
              <a:spLocks/>
            </p:cNvSpPr>
            <p:nvPr/>
          </p:nvSpPr>
          <p:spPr bwMode="auto">
            <a:xfrm>
              <a:off x="2333625" y="8023225"/>
              <a:ext cx="185738" cy="185738"/>
            </a:xfrm>
            <a:custGeom>
              <a:avLst/>
              <a:gdLst>
                <a:gd name="T0" fmla="*/ 757 w 890"/>
                <a:gd name="T1" fmla="*/ 0 h 890"/>
                <a:gd name="T2" fmla="*/ 890 w 890"/>
                <a:gd name="T3" fmla="*/ 0 h 890"/>
                <a:gd name="T4" fmla="*/ 890 w 890"/>
                <a:gd name="T5" fmla="*/ 729 h 890"/>
                <a:gd name="T6" fmla="*/ 730 w 890"/>
                <a:gd name="T7" fmla="*/ 890 h 890"/>
                <a:gd name="T8" fmla="*/ 161 w 890"/>
                <a:gd name="T9" fmla="*/ 890 h 890"/>
                <a:gd name="T10" fmla="*/ 0 w 890"/>
                <a:gd name="T11" fmla="*/ 729 h 890"/>
                <a:gd name="T12" fmla="*/ 0 w 890"/>
                <a:gd name="T13" fmla="*/ 0 h 890"/>
                <a:gd name="T14" fmla="*/ 133 w 890"/>
                <a:gd name="T15" fmla="*/ 0 h 890"/>
                <a:gd name="T16" fmla="*/ 133 w 890"/>
                <a:gd name="T17" fmla="*/ 729 h 890"/>
                <a:gd name="T18" fmla="*/ 161 w 890"/>
                <a:gd name="T19" fmla="*/ 756 h 890"/>
                <a:gd name="T20" fmla="*/ 730 w 890"/>
                <a:gd name="T21" fmla="*/ 756 h 890"/>
                <a:gd name="T22" fmla="*/ 757 w 890"/>
                <a:gd name="T23" fmla="*/ 729 h 890"/>
                <a:gd name="T24" fmla="*/ 757 w 890"/>
                <a:gd name="T25" fmla="*/ 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0" h="890">
                  <a:moveTo>
                    <a:pt x="757" y="0"/>
                  </a:moveTo>
                  <a:cubicBezTo>
                    <a:pt x="890" y="0"/>
                    <a:pt x="890" y="0"/>
                    <a:pt x="890" y="0"/>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0"/>
                    <a:pt x="0" y="0"/>
                    <a:pt x="0" y="0"/>
                  </a:cubicBezTo>
                  <a:cubicBezTo>
                    <a:pt x="133" y="0"/>
                    <a:pt x="133" y="0"/>
                    <a:pt x="133" y="0"/>
                  </a:cubicBezTo>
                  <a:cubicBezTo>
                    <a:pt x="133" y="729"/>
                    <a:pt x="133" y="729"/>
                    <a:pt x="133" y="729"/>
                  </a:cubicBezTo>
                  <a:cubicBezTo>
                    <a:pt x="133" y="744"/>
                    <a:pt x="146" y="756"/>
                    <a:pt x="161" y="756"/>
                  </a:cubicBezTo>
                  <a:cubicBezTo>
                    <a:pt x="730" y="756"/>
                    <a:pt x="730" y="756"/>
                    <a:pt x="730" y="756"/>
                  </a:cubicBezTo>
                  <a:cubicBezTo>
                    <a:pt x="744" y="756"/>
                    <a:pt x="757" y="744"/>
                    <a:pt x="757" y="729"/>
                  </a:cubicBezTo>
                  <a:lnTo>
                    <a:pt x="75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21" name="Freeform 17"/>
            <p:cNvSpPr>
              <a:spLocks/>
            </p:cNvSpPr>
            <p:nvPr/>
          </p:nvSpPr>
          <p:spPr bwMode="auto">
            <a:xfrm>
              <a:off x="2587625" y="8023225"/>
              <a:ext cx="184150" cy="185738"/>
            </a:xfrm>
            <a:custGeom>
              <a:avLst/>
              <a:gdLst>
                <a:gd name="T0" fmla="*/ 99 w 116"/>
                <a:gd name="T1" fmla="*/ 0 h 117"/>
                <a:gd name="T2" fmla="*/ 116 w 116"/>
                <a:gd name="T3" fmla="*/ 0 h 117"/>
                <a:gd name="T4" fmla="*/ 116 w 116"/>
                <a:gd name="T5" fmla="*/ 117 h 117"/>
                <a:gd name="T6" fmla="*/ 96 w 116"/>
                <a:gd name="T7" fmla="*/ 117 h 117"/>
                <a:gd name="T8" fmla="*/ 17 w 116"/>
                <a:gd name="T9" fmla="*/ 24 h 117"/>
                <a:gd name="T10" fmla="*/ 17 w 116"/>
                <a:gd name="T11" fmla="*/ 117 h 117"/>
                <a:gd name="T12" fmla="*/ 0 w 116"/>
                <a:gd name="T13" fmla="*/ 117 h 117"/>
                <a:gd name="T14" fmla="*/ 0 w 116"/>
                <a:gd name="T15" fmla="*/ 0 h 117"/>
                <a:gd name="T16" fmla="*/ 20 w 116"/>
                <a:gd name="T17" fmla="*/ 0 h 117"/>
                <a:gd name="T18" fmla="*/ 99 w 116"/>
                <a:gd name="T19" fmla="*/ 94 h 117"/>
                <a:gd name="T20" fmla="*/ 99 w 116"/>
                <a:gd name="T21"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17">
                  <a:moveTo>
                    <a:pt x="99" y="0"/>
                  </a:moveTo>
                  <a:lnTo>
                    <a:pt x="116" y="0"/>
                  </a:lnTo>
                  <a:lnTo>
                    <a:pt x="116" y="117"/>
                  </a:lnTo>
                  <a:lnTo>
                    <a:pt x="96" y="117"/>
                  </a:lnTo>
                  <a:lnTo>
                    <a:pt x="17" y="24"/>
                  </a:lnTo>
                  <a:lnTo>
                    <a:pt x="17" y="117"/>
                  </a:lnTo>
                  <a:lnTo>
                    <a:pt x="0" y="117"/>
                  </a:lnTo>
                  <a:lnTo>
                    <a:pt x="0" y="0"/>
                  </a:lnTo>
                  <a:lnTo>
                    <a:pt x="20" y="0"/>
                  </a:lnTo>
                  <a:lnTo>
                    <a:pt x="99" y="94"/>
                  </a:lnTo>
                  <a:lnTo>
                    <a:pt x="9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22" name="Rectangle 18"/>
            <p:cNvSpPr>
              <a:spLocks noChangeArrowheads="1"/>
            </p:cNvSpPr>
            <p:nvPr/>
          </p:nvSpPr>
          <p:spPr bwMode="auto">
            <a:xfrm>
              <a:off x="2841625" y="8023225"/>
              <a:ext cx="28575" cy="1857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23" name="Freeform 19"/>
            <p:cNvSpPr>
              <a:spLocks/>
            </p:cNvSpPr>
            <p:nvPr/>
          </p:nvSpPr>
          <p:spPr bwMode="auto">
            <a:xfrm>
              <a:off x="2900363" y="8023225"/>
              <a:ext cx="241300" cy="185738"/>
            </a:xfrm>
            <a:custGeom>
              <a:avLst/>
              <a:gdLst>
                <a:gd name="T0" fmla="*/ 132 w 152"/>
                <a:gd name="T1" fmla="*/ 0 h 117"/>
                <a:gd name="T2" fmla="*/ 152 w 152"/>
                <a:gd name="T3" fmla="*/ 0 h 117"/>
                <a:gd name="T4" fmla="*/ 85 w 152"/>
                <a:gd name="T5" fmla="*/ 117 h 117"/>
                <a:gd name="T6" fmla="*/ 68 w 152"/>
                <a:gd name="T7" fmla="*/ 117 h 117"/>
                <a:gd name="T8" fmla="*/ 0 w 152"/>
                <a:gd name="T9" fmla="*/ 0 h 117"/>
                <a:gd name="T10" fmla="*/ 20 w 152"/>
                <a:gd name="T11" fmla="*/ 0 h 117"/>
                <a:gd name="T12" fmla="*/ 76 w 152"/>
                <a:gd name="T13" fmla="*/ 97 h 117"/>
                <a:gd name="T14" fmla="*/ 132 w 152"/>
                <a:gd name="T15" fmla="*/ 0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17">
                  <a:moveTo>
                    <a:pt x="132" y="0"/>
                  </a:moveTo>
                  <a:lnTo>
                    <a:pt x="152" y="0"/>
                  </a:lnTo>
                  <a:lnTo>
                    <a:pt x="85" y="117"/>
                  </a:lnTo>
                  <a:lnTo>
                    <a:pt x="68" y="117"/>
                  </a:lnTo>
                  <a:lnTo>
                    <a:pt x="0" y="0"/>
                  </a:lnTo>
                  <a:lnTo>
                    <a:pt x="20" y="0"/>
                  </a:lnTo>
                  <a:lnTo>
                    <a:pt x="76" y="97"/>
                  </a:lnTo>
                  <a:lnTo>
                    <a:pt x="132"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24" name="Freeform 20"/>
            <p:cNvSpPr>
              <a:spLocks/>
            </p:cNvSpPr>
            <p:nvPr/>
          </p:nvSpPr>
          <p:spPr bwMode="auto">
            <a:xfrm>
              <a:off x="3167063"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25" name="Freeform 21"/>
            <p:cNvSpPr>
              <a:spLocks noEditPoints="1"/>
            </p:cNvSpPr>
            <p:nvPr/>
          </p:nvSpPr>
          <p:spPr bwMode="auto">
            <a:xfrm>
              <a:off x="3403600" y="8024813"/>
              <a:ext cx="185738" cy="184150"/>
            </a:xfrm>
            <a:custGeom>
              <a:avLst/>
              <a:gdLst>
                <a:gd name="T0" fmla="*/ 890 w 890"/>
                <a:gd name="T1" fmla="*/ 410 h 889"/>
                <a:gd name="T2" fmla="*/ 729 w 890"/>
                <a:gd name="T3" fmla="*/ 571 h 889"/>
                <a:gd name="T4" fmla="*/ 639 w 890"/>
                <a:gd name="T5" fmla="*/ 571 h 889"/>
                <a:gd name="T6" fmla="*/ 890 w 890"/>
                <a:gd name="T7" fmla="*/ 870 h 889"/>
                <a:gd name="T8" fmla="*/ 890 w 890"/>
                <a:gd name="T9" fmla="*/ 889 h 889"/>
                <a:gd name="T10" fmla="*/ 732 w 890"/>
                <a:gd name="T11" fmla="*/ 889 h 889"/>
                <a:gd name="T12" fmla="*/ 465 w 890"/>
                <a:gd name="T13" fmla="*/ 571 h 889"/>
                <a:gd name="T14" fmla="*/ 161 w 890"/>
                <a:gd name="T15" fmla="*/ 571 h 889"/>
                <a:gd name="T16" fmla="*/ 133 w 890"/>
                <a:gd name="T17" fmla="*/ 569 h 889"/>
                <a:gd name="T18" fmla="*/ 133 w 890"/>
                <a:gd name="T19" fmla="*/ 889 h 889"/>
                <a:gd name="T20" fmla="*/ 0 w 890"/>
                <a:gd name="T21" fmla="*/ 889 h 889"/>
                <a:gd name="T22" fmla="*/ 0 w 890"/>
                <a:gd name="T23" fmla="*/ 0 h 889"/>
                <a:gd name="T24" fmla="*/ 729 w 890"/>
                <a:gd name="T25" fmla="*/ 0 h 889"/>
                <a:gd name="T26" fmla="*/ 890 w 890"/>
                <a:gd name="T27" fmla="*/ 160 h 889"/>
                <a:gd name="T28" fmla="*/ 890 w 890"/>
                <a:gd name="T29" fmla="*/ 410 h 889"/>
                <a:gd name="T30" fmla="*/ 133 w 890"/>
                <a:gd name="T31" fmla="*/ 133 h 889"/>
                <a:gd name="T32" fmla="*/ 133 w 890"/>
                <a:gd name="T33" fmla="*/ 437 h 889"/>
                <a:gd name="T34" fmla="*/ 729 w 890"/>
                <a:gd name="T35" fmla="*/ 438 h 889"/>
                <a:gd name="T36" fmla="*/ 757 w 890"/>
                <a:gd name="T37" fmla="*/ 410 h 889"/>
                <a:gd name="T38" fmla="*/ 757 w 890"/>
                <a:gd name="T39" fmla="*/ 160 h 889"/>
                <a:gd name="T40" fmla="*/ 729 w 890"/>
                <a:gd name="T41" fmla="*/ 133 h 889"/>
                <a:gd name="T42" fmla="*/ 133 w 890"/>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0" h="889">
                  <a:moveTo>
                    <a:pt x="890" y="410"/>
                  </a:moveTo>
                  <a:cubicBezTo>
                    <a:pt x="890" y="498"/>
                    <a:pt x="819" y="571"/>
                    <a:pt x="729" y="571"/>
                  </a:cubicBezTo>
                  <a:cubicBezTo>
                    <a:pt x="639" y="571"/>
                    <a:pt x="639" y="571"/>
                    <a:pt x="639" y="571"/>
                  </a:cubicBezTo>
                  <a:cubicBezTo>
                    <a:pt x="890" y="870"/>
                    <a:pt x="890" y="870"/>
                    <a:pt x="890" y="870"/>
                  </a:cubicBezTo>
                  <a:cubicBezTo>
                    <a:pt x="890" y="889"/>
                    <a:pt x="890" y="889"/>
                    <a:pt x="890" y="889"/>
                  </a:cubicBezTo>
                  <a:cubicBezTo>
                    <a:pt x="732" y="889"/>
                    <a:pt x="732" y="889"/>
                    <a:pt x="732" y="889"/>
                  </a:cubicBezTo>
                  <a:cubicBezTo>
                    <a:pt x="465" y="571"/>
                    <a:pt x="465" y="571"/>
                    <a:pt x="465" y="571"/>
                  </a:cubicBezTo>
                  <a:cubicBezTo>
                    <a:pt x="161" y="571"/>
                    <a:pt x="161" y="571"/>
                    <a:pt x="161" y="571"/>
                  </a:cubicBezTo>
                  <a:cubicBezTo>
                    <a:pt x="151" y="571"/>
                    <a:pt x="142" y="570"/>
                    <a:pt x="133" y="569"/>
                  </a:cubicBezTo>
                  <a:cubicBezTo>
                    <a:pt x="133" y="889"/>
                    <a:pt x="133" y="889"/>
                    <a:pt x="133" y="889"/>
                  </a:cubicBezTo>
                  <a:cubicBezTo>
                    <a:pt x="0" y="889"/>
                    <a:pt x="0" y="889"/>
                    <a:pt x="0" y="889"/>
                  </a:cubicBezTo>
                  <a:cubicBezTo>
                    <a:pt x="0" y="0"/>
                    <a:pt x="0" y="0"/>
                    <a:pt x="0" y="0"/>
                  </a:cubicBezTo>
                  <a:cubicBezTo>
                    <a:pt x="729" y="0"/>
                    <a:pt x="729" y="0"/>
                    <a:pt x="729" y="0"/>
                  </a:cubicBezTo>
                  <a:cubicBezTo>
                    <a:pt x="819" y="0"/>
                    <a:pt x="890" y="73"/>
                    <a:pt x="890" y="160"/>
                  </a:cubicBezTo>
                  <a:lnTo>
                    <a:pt x="890" y="410"/>
                  </a:lnTo>
                  <a:close/>
                  <a:moveTo>
                    <a:pt x="133" y="133"/>
                  </a:moveTo>
                  <a:cubicBezTo>
                    <a:pt x="133" y="437"/>
                    <a:pt x="133" y="437"/>
                    <a:pt x="133" y="437"/>
                  </a:cubicBezTo>
                  <a:cubicBezTo>
                    <a:pt x="729" y="438"/>
                    <a:pt x="729" y="438"/>
                    <a:pt x="729" y="438"/>
                  </a:cubicBezTo>
                  <a:cubicBezTo>
                    <a:pt x="744" y="438"/>
                    <a:pt x="757" y="425"/>
                    <a:pt x="757" y="410"/>
                  </a:cubicBezTo>
                  <a:cubicBezTo>
                    <a:pt x="757" y="160"/>
                    <a:pt x="757" y="160"/>
                    <a:pt x="757" y="160"/>
                  </a:cubicBezTo>
                  <a:cubicBezTo>
                    <a:pt x="757" y="146"/>
                    <a:pt x="744" y="133"/>
                    <a:pt x="729" y="133"/>
                  </a:cubicBezTo>
                  <a:lnTo>
                    <a:pt x="133"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26" name="Freeform 22"/>
            <p:cNvSpPr>
              <a:spLocks noEditPoints="1"/>
            </p:cNvSpPr>
            <p:nvPr/>
          </p:nvSpPr>
          <p:spPr bwMode="auto">
            <a:xfrm>
              <a:off x="4913313" y="8024813"/>
              <a:ext cx="184150"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0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0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2"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0"/>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0"/>
                    <a:pt x="757" y="160"/>
                    <a:pt x="757" y="160"/>
                  </a:cubicBezTo>
                  <a:cubicBezTo>
                    <a:pt x="757" y="146"/>
                    <a:pt x="745" y="133"/>
                    <a:pt x="730" y="133"/>
                  </a:cubicBezTo>
                  <a:lnTo>
                    <a:pt x="134"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27" name="Freeform 23"/>
            <p:cNvSpPr>
              <a:spLocks noEditPoints="1"/>
            </p:cNvSpPr>
            <p:nvPr/>
          </p:nvSpPr>
          <p:spPr bwMode="auto">
            <a:xfrm>
              <a:off x="6122988" y="8024813"/>
              <a:ext cx="185738"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0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0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3"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0"/>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0"/>
                    <a:pt x="757" y="160"/>
                    <a:pt x="757" y="160"/>
                  </a:cubicBezTo>
                  <a:cubicBezTo>
                    <a:pt x="757" y="146"/>
                    <a:pt x="745" y="133"/>
                    <a:pt x="730" y="133"/>
                  </a:cubicBezTo>
                  <a:lnTo>
                    <a:pt x="134"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28" name="Freeform 24"/>
            <p:cNvSpPr>
              <a:spLocks/>
            </p:cNvSpPr>
            <p:nvPr/>
          </p:nvSpPr>
          <p:spPr bwMode="auto">
            <a:xfrm>
              <a:off x="3656013" y="8023225"/>
              <a:ext cx="184150" cy="185738"/>
            </a:xfrm>
            <a:custGeom>
              <a:avLst/>
              <a:gdLst>
                <a:gd name="T0" fmla="*/ 890 w 890"/>
                <a:gd name="T1" fmla="*/ 212 h 890"/>
                <a:gd name="T2" fmla="*/ 757 w 890"/>
                <a:gd name="T3" fmla="*/ 212 h 890"/>
                <a:gd name="T4" fmla="*/ 757 w 890"/>
                <a:gd name="T5" fmla="*/ 160 h 890"/>
                <a:gd name="T6" fmla="*/ 730 w 890"/>
                <a:gd name="T7" fmla="*/ 133 h 890"/>
                <a:gd name="T8" fmla="*/ 161 w 890"/>
                <a:gd name="T9" fmla="*/ 133 h 890"/>
                <a:gd name="T10" fmla="*/ 133 w 890"/>
                <a:gd name="T11" fmla="*/ 160 h 890"/>
                <a:gd name="T12" fmla="*/ 133 w 890"/>
                <a:gd name="T13" fmla="*/ 351 h 890"/>
                <a:gd name="T14" fmla="*/ 161 w 890"/>
                <a:gd name="T15" fmla="*/ 378 h 890"/>
                <a:gd name="T16" fmla="*/ 730 w 890"/>
                <a:gd name="T17" fmla="*/ 378 h 890"/>
                <a:gd name="T18" fmla="*/ 890 w 890"/>
                <a:gd name="T19" fmla="*/ 539 h 890"/>
                <a:gd name="T20" fmla="*/ 890 w 890"/>
                <a:gd name="T21" fmla="*/ 729 h 890"/>
                <a:gd name="T22" fmla="*/ 730 w 890"/>
                <a:gd name="T23" fmla="*/ 890 h 890"/>
                <a:gd name="T24" fmla="*/ 161 w 890"/>
                <a:gd name="T25" fmla="*/ 890 h 890"/>
                <a:gd name="T26" fmla="*/ 0 w 890"/>
                <a:gd name="T27" fmla="*/ 729 h 890"/>
                <a:gd name="T28" fmla="*/ 0 w 890"/>
                <a:gd name="T29" fmla="*/ 677 h 890"/>
                <a:gd name="T30" fmla="*/ 133 w 890"/>
                <a:gd name="T31" fmla="*/ 677 h 890"/>
                <a:gd name="T32" fmla="*/ 133 w 890"/>
                <a:gd name="T33" fmla="*/ 729 h 890"/>
                <a:gd name="T34" fmla="*/ 161 w 890"/>
                <a:gd name="T35" fmla="*/ 756 h 890"/>
                <a:gd name="T36" fmla="*/ 730 w 890"/>
                <a:gd name="T37" fmla="*/ 756 h 890"/>
                <a:gd name="T38" fmla="*/ 757 w 890"/>
                <a:gd name="T39" fmla="*/ 729 h 890"/>
                <a:gd name="T40" fmla="*/ 757 w 890"/>
                <a:gd name="T41" fmla="*/ 539 h 890"/>
                <a:gd name="T42" fmla="*/ 730 w 890"/>
                <a:gd name="T43" fmla="*/ 512 h 890"/>
                <a:gd name="T44" fmla="*/ 161 w 890"/>
                <a:gd name="T45" fmla="*/ 512 h 890"/>
                <a:gd name="T46" fmla="*/ 0 w 890"/>
                <a:gd name="T47" fmla="*/ 351 h 890"/>
                <a:gd name="T48" fmla="*/ 0 w 890"/>
                <a:gd name="T49" fmla="*/ 160 h 890"/>
                <a:gd name="T50" fmla="*/ 161 w 890"/>
                <a:gd name="T51" fmla="*/ 0 h 890"/>
                <a:gd name="T52" fmla="*/ 730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5"/>
                    <a:pt x="744" y="133"/>
                    <a:pt x="730" y="133"/>
                  </a:cubicBezTo>
                  <a:cubicBezTo>
                    <a:pt x="161" y="133"/>
                    <a:pt x="161" y="133"/>
                    <a:pt x="161" y="133"/>
                  </a:cubicBezTo>
                  <a:cubicBezTo>
                    <a:pt x="146" y="133"/>
                    <a:pt x="133" y="145"/>
                    <a:pt x="133" y="160"/>
                  </a:cubicBezTo>
                  <a:cubicBezTo>
                    <a:pt x="133" y="351"/>
                    <a:pt x="133" y="351"/>
                    <a:pt x="133" y="351"/>
                  </a:cubicBezTo>
                  <a:cubicBezTo>
                    <a:pt x="133" y="366"/>
                    <a:pt x="146" y="378"/>
                    <a:pt x="161" y="378"/>
                  </a:cubicBezTo>
                  <a:cubicBezTo>
                    <a:pt x="730" y="378"/>
                    <a:pt x="730" y="378"/>
                    <a:pt x="730" y="378"/>
                  </a:cubicBezTo>
                  <a:cubicBezTo>
                    <a:pt x="819" y="378"/>
                    <a:pt x="890" y="450"/>
                    <a:pt x="890" y="539"/>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1" y="756"/>
                  </a:cubicBezTo>
                  <a:cubicBezTo>
                    <a:pt x="730" y="756"/>
                    <a:pt x="730" y="756"/>
                    <a:pt x="730" y="756"/>
                  </a:cubicBezTo>
                  <a:cubicBezTo>
                    <a:pt x="744" y="756"/>
                    <a:pt x="757" y="744"/>
                    <a:pt x="757" y="729"/>
                  </a:cubicBezTo>
                  <a:cubicBezTo>
                    <a:pt x="757" y="539"/>
                    <a:pt x="757" y="539"/>
                    <a:pt x="757" y="539"/>
                  </a:cubicBezTo>
                  <a:cubicBezTo>
                    <a:pt x="757" y="524"/>
                    <a:pt x="744" y="512"/>
                    <a:pt x="730" y="512"/>
                  </a:cubicBezTo>
                  <a:cubicBezTo>
                    <a:pt x="161" y="512"/>
                    <a:pt x="161" y="512"/>
                    <a:pt x="161" y="512"/>
                  </a:cubicBezTo>
                  <a:cubicBezTo>
                    <a:pt x="72" y="512"/>
                    <a:pt x="0" y="440"/>
                    <a:pt x="0" y="351"/>
                  </a:cubicBezTo>
                  <a:cubicBezTo>
                    <a:pt x="0" y="160"/>
                    <a:pt x="0" y="160"/>
                    <a:pt x="0" y="160"/>
                  </a:cubicBezTo>
                  <a:cubicBezTo>
                    <a:pt x="0" y="71"/>
                    <a:pt x="72" y="0"/>
                    <a:pt x="161" y="0"/>
                  </a:cubicBezTo>
                  <a:cubicBezTo>
                    <a:pt x="730" y="0"/>
                    <a:pt x="730" y="0"/>
                    <a:pt x="730" y="0"/>
                  </a:cubicBezTo>
                  <a:cubicBezTo>
                    <a:pt x="819" y="0"/>
                    <a:pt x="890" y="71"/>
                    <a:pt x="890" y="160"/>
                  </a:cubicBezTo>
                  <a:lnTo>
                    <a:pt x="890" y="2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29" name="Rectangle 25"/>
            <p:cNvSpPr>
              <a:spLocks noChangeArrowheads="1"/>
            </p:cNvSpPr>
            <p:nvPr/>
          </p:nvSpPr>
          <p:spPr bwMode="auto">
            <a:xfrm>
              <a:off x="3908425" y="8023225"/>
              <a:ext cx="28575" cy="1857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0" name="Freeform 26"/>
            <p:cNvSpPr>
              <a:spLocks/>
            </p:cNvSpPr>
            <p:nvPr/>
          </p:nvSpPr>
          <p:spPr bwMode="auto">
            <a:xfrm>
              <a:off x="3981450" y="8023225"/>
              <a:ext cx="185738" cy="185738"/>
            </a:xfrm>
            <a:custGeom>
              <a:avLst/>
              <a:gdLst>
                <a:gd name="T0" fmla="*/ 117 w 117"/>
                <a:gd name="T1" fmla="*/ 0 h 117"/>
                <a:gd name="T2" fmla="*/ 117 w 117"/>
                <a:gd name="T3" fmla="*/ 18 h 117"/>
                <a:gd name="T4" fmla="*/ 67 w 117"/>
                <a:gd name="T5" fmla="*/ 18 h 117"/>
                <a:gd name="T6" fmla="*/ 67 w 117"/>
                <a:gd name="T7" fmla="*/ 117 h 117"/>
                <a:gd name="T8" fmla="*/ 50 w 117"/>
                <a:gd name="T9" fmla="*/ 117 h 117"/>
                <a:gd name="T10" fmla="*/ 50 w 117"/>
                <a:gd name="T11" fmla="*/ 18 h 117"/>
                <a:gd name="T12" fmla="*/ 0 w 117"/>
                <a:gd name="T13" fmla="*/ 18 h 117"/>
                <a:gd name="T14" fmla="*/ 0 w 117"/>
                <a:gd name="T15" fmla="*/ 0 h 117"/>
                <a:gd name="T16" fmla="*/ 117 w 117"/>
                <a:gd name="T1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7">
                  <a:moveTo>
                    <a:pt x="117" y="0"/>
                  </a:moveTo>
                  <a:lnTo>
                    <a:pt x="117" y="18"/>
                  </a:lnTo>
                  <a:lnTo>
                    <a:pt x="67" y="18"/>
                  </a:lnTo>
                  <a:lnTo>
                    <a:pt x="67" y="117"/>
                  </a:lnTo>
                  <a:lnTo>
                    <a:pt x="50" y="117"/>
                  </a:lnTo>
                  <a:lnTo>
                    <a:pt x="50" y="18"/>
                  </a:lnTo>
                  <a:lnTo>
                    <a:pt x="0" y="18"/>
                  </a:lnTo>
                  <a:lnTo>
                    <a:pt x="0" y="0"/>
                  </a:lnTo>
                  <a:lnTo>
                    <a:pt x="11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1" name="Freeform 27"/>
            <p:cNvSpPr>
              <a:spLocks/>
            </p:cNvSpPr>
            <p:nvPr/>
          </p:nvSpPr>
          <p:spPr bwMode="auto">
            <a:xfrm>
              <a:off x="4186238" y="8023225"/>
              <a:ext cx="198438" cy="185738"/>
            </a:xfrm>
            <a:custGeom>
              <a:avLst/>
              <a:gdLst>
                <a:gd name="T0" fmla="*/ 125 w 125"/>
                <a:gd name="T1" fmla="*/ 0 h 117"/>
                <a:gd name="T2" fmla="*/ 71 w 125"/>
                <a:gd name="T3" fmla="*/ 73 h 117"/>
                <a:gd name="T4" fmla="*/ 71 w 125"/>
                <a:gd name="T5" fmla="*/ 117 h 117"/>
                <a:gd name="T6" fmla="*/ 54 w 125"/>
                <a:gd name="T7" fmla="*/ 117 h 117"/>
                <a:gd name="T8" fmla="*/ 54 w 125"/>
                <a:gd name="T9" fmla="*/ 73 h 117"/>
                <a:gd name="T10" fmla="*/ 0 w 125"/>
                <a:gd name="T11" fmla="*/ 0 h 117"/>
                <a:gd name="T12" fmla="*/ 21 w 125"/>
                <a:gd name="T13" fmla="*/ 0 h 117"/>
                <a:gd name="T14" fmla="*/ 63 w 125"/>
                <a:gd name="T15" fmla="*/ 54 h 117"/>
                <a:gd name="T16" fmla="*/ 104 w 125"/>
                <a:gd name="T17" fmla="*/ 0 h 117"/>
                <a:gd name="T18" fmla="*/ 125 w 125"/>
                <a:gd name="T19"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17">
                  <a:moveTo>
                    <a:pt x="125" y="0"/>
                  </a:moveTo>
                  <a:lnTo>
                    <a:pt x="71" y="73"/>
                  </a:lnTo>
                  <a:lnTo>
                    <a:pt x="71" y="117"/>
                  </a:lnTo>
                  <a:lnTo>
                    <a:pt x="54" y="117"/>
                  </a:lnTo>
                  <a:lnTo>
                    <a:pt x="54" y="73"/>
                  </a:lnTo>
                  <a:lnTo>
                    <a:pt x="0" y="0"/>
                  </a:lnTo>
                  <a:lnTo>
                    <a:pt x="21" y="0"/>
                  </a:lnTo>
                  <a:lnTo>
                    <a:pt x="63" y="54"/>
                  </a:lnTo>
                  <a:lnTo>
                    <a:pt x="104" y="0"/>
                  </a:lnTo>
                  <a:lnTo>
                    <a:pt x="125"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2" name="Freeform 28"/>
            <p:cNvSpPr>
              <a:spLocks/>
            </p:cNvSpPr>
            <p:nvPr/>
          </p:nvSpPr>
          <p:spPr bwMode="auto">
            <a:xfrm>
              <a:off x="5165725"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3" name="Freeform 29"/>
            <p:cNvSpPr>
              <a:spLocks/>
            </p:cNvSpPr>
            <p:nvPr/>
          </p:nvSpPr>
          <p:spPr bwMode="auto">
            <a:xfrm>
              <a:off x="5392738" y="8023225"/>
              <a:ext cx="184150" cy="185738"/>
            </a:xfrm>
            <a:custGeom>
              <a:avLst/>
              <a:gdLst>
                <a:gd name="T0" fmla="*/ 890 w 890"/>
                <a:gd name="T1" fmla="*/ 212 h 890"/>
                <a:gd name="T2" fmla="*/ 757 w 890"/>
                <a:gd name="T3" fmla="*/ 212 h 890"/>
                <a:gd name="T4" fmla="*/ 757 w 890"/>
                <a:gd name="T5" fmla="*/ 160 h 890"/>
                <a:gd name="T6" fmla="*/ 729 w 890"/>
                <a:gd name="T7" fmla="*/ 133 h 890"/>
                <a:gd name="T8" fmla="*/ 161 w 890"/>
                <a:gd name="T9" fmla="*/ 133 h 890"/>
                <a:gd name="T10" fmla="*/ 133 w 890"/>
                <a:gd name="T11" fmla="*/ 160 h 890"/>
                <a:gd name="T12" fmla="*/ 133 w 890"/>
                <a:gd name="T13" fmla="*/ 351 h 890"/>
                <a:gd name="T14" fmla="*/ 161 w 890"/>
                <a:gd name="T15" fmla="*/ 378 h 890"/>
                <a:gd name="T16" fmla="*/ 729 w 890"/>
                <a:gd name="T17" fmla="*/ 378 h 890"/>
                <a:gd name="T18" fmla="*/ 890 w 890"/>
                <a:gd name="T19" fmla="*/ 539 h 890"/>
                <a:gd name="T20" fmla="*/ 890 w 890"/>
                <a:gd name="T21" fmla="*/ 729 h 890"/>
                <a:gd name="T22" fmla="*/ 729 w 890"/>
                <a:gd name="T23" fmla="*/ 890 h 890"/>
                <a:gd name="T24" fmla="*/ 161 w 890"/>
                <a:gd name="T25" fmla="*/ 890 h 890"/>
                <a:gd name="T26" fmla="*/ 0 w 890"/>
                <a:gd name="T27" fmla="*/ 729 h 890"/>
                <a:gd name="T28" fmla="*/ 0 w 890"/>
                <a:gd name="T29" fmla="*/ 677 h 890"/>
                <a:gd name="T30" fmla="*/ 133 w 890"/>
                <a:gd name="T31" fmla="*/ 677 h 890"/>
                <a:gd name="T32" fmla="*/ 133 w 890"/>
                <a:gd name="T33" fmla="*/ 729 h 890"/>
                <a:gd name="T34" fmla="*/ 161 w 890"/>
                <a:gd name="T35" fmla="*/ 756 h 890"/>
                <a:gd name="T36" fmla="*/ 729 w 890"/>
                <a:gd name="T37" fmla="*/ 756 h 890"/>
                <a:gd name="T38" fmla="*/ 757 w 890"/>
                <a:gd name="T39" fmla="*/ 729 h 890"/>
                <a:gd name="T40" fmla="*/ 757 w 890"/>
                <a:gd name="T41" fmla="*/ 539 h 890"/>
                <a:gd name="T42" fmla="*/ 729 w 890"/>
                <a:gd name="T43" fmla="*/ 512 h 890"/>
                <a:gd name="T44" fmla="*/ 161 w 890"/>
                <a:gd name="T45" fmla="*/ 512 h 890"/>
                <a:gd name="T46" fmla="*/ 0 w 890"/>
                <a:gd name="T47" fmla="*/ 351 h 890"/>
                <a:gd name="T48" fmla="*/ 0 w 890"/>
                <a:gd name="T49" fmla="*/ 160 h 890"/>
                <a:gd name="T50" fmla="*/ 161 w 890"/>
                <a:gd name="T51" fmla="*/ 0 h 890"/>
                <a:gd name="T52" fmla="*/ 729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5"/>
                    <a:pt x="744" y="133"/>
                    <a:pt x="729" y="133"/>
                  </a:cubicBezTo>
                  <a:cubicBezTo>
                    <a:pt x="161" y="133"/>
                    <a:pt x="161" y="133"/>
                    <a:pt x="161" y="133"/>
                  </a:cubicBezTo>
                  <a:cubicBezTo>
                    <a:pt x="146" y="133"/>
                    <a:pt x="133" y="145"/>
                    <a:pt x="133" y="160"/>
                  </a:cubicBezTo>
                  <a:cubicBezTo>
                    <a:pt x="133" y="351"/>
                    <a:pt x="133" y="351"/>
                    <a:pt x="133" y="351"/>
                  </a:cubicBezTo>
                  <a:cubicBezTo>
                    <a:pt x="133" y="366"/>
                    <a:pt x="146" y="378"/>
                    <a:pt x="161" y="378"/>
                  </a:cubicBezTo>
                  <a:cubicBezTo>
                    <a:pt x="729" y="378"/>
                    <a:pt x="729" y="378"/>
                    <a:pt x="729" y="378"/>
                  </a:cubicBezTo>
                  <a:cubicBezTo>
                    <a:pt x="818" y="378"/>
                    <a:pt x="890" y="450"/>
                    <a:pt x="890" y="539"/>
                  </a:cubicBezTo>
                  <a:cubicBezTo>
                    <a:pt x="890" y="729"/>
                    <a:pt x="890" y="729"/>
                    <a:pt x="890" y="729"/>
                  </a:cubicBezTo>
                  <a:cubicBezTo>
                    <a:pt x="890" y="818"/>
                    <a:pt x="818" y="890"/>
                    <a:pt x="729" y="890"/>
                  </a:cubicBezTo>
                  <a:cubicBezTo>
                    <a:pt x="161" y="890"/>
                    <a:pt x="161" y="890"/>
                    <a:pt x="161" y="890"/>
                  </a:cubicBezTo>
                  <a:cubicBezTo>
                    <a:pt x="71"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1" y="756"/>
                  </a:cubicBezTo>
                  <a:cubicBezTo>
                    <a:pt x="729" y="756"/>
                    <a:pt x="729" y="756"/>
                    <a:pt x="729" y="756"/>
                  </a:cubicBezTo>
                  <a:cubicBezTo>
                    <a:pt x="744" y="756"/>
                    <a:pt x="757" y="744"/>
                    <a:pt x="757" y="729"/>
                  </a:cubicBezTo>
                  <a:cubicBezTo>
                    <a:pt x="757" y="539"/>
                    <a:pt x="757" y="539"/>
                    <a:pt x="757" y="539"/>
                  </a:cubicBezTo>
                  <a:cubicBezTo>
                    <a:pt x="757" y="524"/>
                    <a:pt x="744" y="512"/>
                    <a:pt x="729" y="512"/>
                  </a:cubicBezTo>
                  <a:cubicBezTo>
                    <a:pt x="161" y="512"/>
                    <a:pt x="161" y="512"/>
                    <a:pt x="161" y="512"/>
                  </a:cubicBezTo>
                  <a:cubicBezTo>
                    <a:pt x="71" y="512"/>
                    <a:pt x="0" y="440"/>
                    <a:pt x="0" y="351"/>
                  </a:cubicBezTo>
                  <a:cubicBezTo>
                    <a:pt x="0" y="160"/>
                    <a:pt x="0" y="160"/>
                    <a:pt x="0" y="160"/>
                  </a:cubicBezTo>
                  <a:cubicBezTo>
                    <a:pt x="0" y="71"/>
                    <a:pt x="71" y="0"/>
                    <a:pt x="161" y="0"/>
                  </a:cubicBezTo>
                  <a:cubicBezTo>
                    <a:pt x="729" y="0"/>
                    <a:pt x="729" y="0"/>
                    <a:pt x="729" y="0"/>
                  </a:cubicBezTo>
                  <a:cubicBezTo>
                    <a:pt x="818" y="0"/>
                    <a:pt x="890" y="71"/>
                    <a:pt x="890" y="160"/>
                  </a:cubicBezTo>
                  <a:lnTo>
                    <a:pt x="890" y="2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4" name="Freeform 30"/>
            <p:cNvSpPr>
              <a:spLocks/>
            </p:cNvSpPr>
            <p:nvPr/>
          </p:nvSpPr>
          <p:spPr bwMode="auto">
            <a:xfrm>
              <a:off x="5645150"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5" name="Freeform 31"/>
            <p:cNvSpPr>
              <a:spLocks noEditPoints="1"/>
            </p:cNvSpPr>
            <p:nvPr/>
          </p:nvSpPr>
          <p:spPr bwMode="auto">
            <a:xfrm>
              <a:off x="5849938" y="8023225"/>
              <a:ext cx="233363" cy="185738"/>
            </a:xfrm>
            <a:custGeom>
              <a:avLst/>
              <a:gdLst>
                <a:gd name="T0" fmla="*/ 689 w 1123"/>
                <a:gd name="T1" fmla="*/ 0 h 890"/>
                <a:gd name="T2" fmla="*/ 864 w 1123"/>
                <a:gd name="T3" fmla="*/ 160 h 890"/>
                <a:gd name="T4" fmla="*/ 1123 w 1123"/>
                <a:gd name="T5" fmla="*/ 890 h 890"/>
                <a:gd name="T6" fmla="*/ 983 w 1123"/>
                <a:gd name="T7" fmla="*/ 890 h 890"/>
                <a:gd name="T8" fmla="*/ 866 w 1123"/>
                <a:gd name="T9" fmla="*/ 578 h 890"/>
                <a:gd name="T10" fmla="*/ 248 w 1123"/>
                <a:gd name="T11" fmla="*/ 578 h 890"/>
                <a:gd name="T12" fmla="*/ 134 w 1123"/>
                <a:gd name="T13" fmla="*/ 890 h 890"/>
                <a:gd name="T14" fmla="*/ 0 w 1123"/>
                <a:gd name="T15" fmla="*/ 890 h 890"/>
                <a:gd name="T16" fmla="*/ 269 w 1123"/>
                <a:gd name="T17" fmla="*/ 160 h 890"/>
                <a:gd name="T18" fmla="*/ 430 w 1123"/>
                <a:gd name="T19" fmla="*/ 0 h 890"/>
                <a:gd name="T20" fmla="*/ 689 w 1123"/>
                <a:gd name="T21" fmla="*/ 0 h 890"/>
                <a:gd name="T22" fmla="*/ 827 w 1123"/>
                <a:gd name="T23" fmla="*/ 445 h 890"/>
                <a:gd name="T24" fmla="*/ 716 w 1123"/>
                <a:gd name="T25" fmla="*/ 160 h 890"/>
                <a:gd name="T26" fmla="*/ 689 w 1123"/>
                <a:gd name="T27" fmla="*/ 133 h 890"/>
                <a:gd name="T28" fmla="*/ 430 w 1123"/>
                <a:gd name="T29" fmla="*/ 133 h 890"/>
                <a:gd name="T30" fmla="*/ 403 w 1123"/>
                <a:gd name="T31" fmla="*/ 160 h 890"/>
                <a:gd name="T32" fmla="*/ 296 w 1123"/>
                <a:gd name="T33" fmla="*/ 445 h 890"/>
                <a:gd name="T34" fmla="*/ 827 w 1123"/>
                <a:gd name="T35" fmla="*/ 445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3" h="890">
                  <a:moveTo>
                    <a:pt x="689" y="0"/>
                  </a:moveTo>
                  <a:cubicBezTo>
                    <a:pt x="778" y="0"/>
                    <a:pt x="830" y="68"/>
                    <a:pt x="864" y="160"/>
                  </a:cubicBezTo>
                  <a:cubicBezTo>
                    <a:pt x="1123" y="890"/>
                    <a:pt x="1123" y="890"/>
                    <a:pt x="1123" y="890"/>
                  </a:cubicBezTo>
                  <a:cubicBezTo>
                    <a:pt x="983" y="890"/>
                    <a:pt x="983" y="890"/>
                    <a:pt x="983" y="890"/>
                  </a:cubicBezTo>
                  <a:cubicBezTo>
                    <a:pt x="866" y="578"/>
                    <a:pt x="866" y="578"/>
                    <a:pt x="866" y="578"/>
                  </a:cubicBezTo>
                  <a:cubicBezTo>
                    <a:pt x="248" y="578"/>
                    <a:pt x="248" y="578"/>
                    <a:pt x="248" y="578"/>
                  </a:cubicBezTo>
                  <a:cubicBezTo>
                    <a:pt x="134" y="890"/>
                    <a:pt x="134" y="890"/>
                    <a:pt x="134" y="890"/>
                  </a:cubicBezTo>
                  <a:cubicBezTo>
                    <a:pt x="0" y="890"/>
                    <a:pt x="0" y="890"/>
                    <a:pt x="0" y="890"/>
                  </a:cubicBezTo>
                  <a:cubicBezTo>
                    <a:pt x="269" y="160"/>
                    <a:pt x="269" y="160"/>
                    <a:pt x="269" y="160"/>
                  </a:cubicBezTo>
                  <a:cubicBezTo>
                    <a:pt x="303" y="61"/>
                    <a:pt x="341" y="0"/>
                    <a:pt x="430" y="0"/>
                  </a:cubicBezTo>
                  <a:lnTo>
                    <a:pt x="689" y="0"/>
                  </a:lnTo>
                  <a:close/>
                  <a:moveTo>
                    <a:pt x="827" y="445"/>
                  </a:moveTo>
                  <a:cubicBezTo>
                    <a:pt x="716" y="160"/>
                    <a:pt x="716" y="160"/>
                    <a:pt x="716" y="160"/>
                  </a:cubicBezTo>
                  <a:cubicBezTo>
                    <a:pt x="710" y="143"/>
                    <a:pt x="704" y="133"/>
                    <a:pt x="689" y="133"/>
                  </a:cubicBezTo>
                  <a:cubicBezTo>
                    <a:pt x="430" y="133"/>
                    <a:pt x="430" y="133"/>
                    <a:pt x="430" y="133"/>
                  </a:cubicBezTo>
                  <a:cubicBezTo>
                    <a:pt x="415" y="133"/>
                    <a:pt x="411" y="141"/>
                    <a:pt x="403" y="160"/>
                  </a:cubicBezTo>
                  <a:cubicBezTo>
                    <a:pt x="296" y="445"/>
                    <a:pt x="296" y="445"/>
                    <a:pt x="296" y="445"/>
                  </a:cubicBezTo>
                  <a:lnTo>
                    <a:pt x="827" y="44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6" name="Freeform 32"/>
            <p:cNvSpPr>
              <a:spLocks/>
            </p:cNvSpPr>
            <p:nvPr/>
          </p:nvSpPr>
          <p:spPr bwMode="auto">
            <a:xfrm>
              <a:off x="6370638" y="8023225"/>
              <a:ext cx="185738" cy="185738"/>
            </a:xfrm>
            <a:custGeom>
              <a:avLst/>
              <a:gdLst>
                <a:gd name="T0" fmla="*/ 161 w 888"/>
                <a:gd name="T1" fmla="*/ 133 h 890"/>
                <a:gd name="T2" fmla="*/ 133 w 888"/>
                <a:gd name="T3" fmla="*/ 160 h 890"/>
                <a:gd name="T4" fmla="*/ 133 w 888"/>
                <a:gd name="T5" fmla="*/ 729 h 890"/>
                <a:gd name="T6" fmla="*/ 161 w 888"/>
                <a:gd name="T7" fmla="*/ 756 h 890"/>
                <a:gd name="T8" fmla="*/ 888 w 888"/>
                <a:gd name="T9" fmla="*/ 756 h 890"/>
                <a:gd name="T10" fmla="*/ 888 w 888"/>
                <a:gd name="T11" fmla="*/ 890 h 890"/>
                <a:gd name="T12" fmla="*/ 161 w 888"/>
                <a:gd name="T13" fmla="*/ 890 h 890"/>
                <a:gd name="T14" fmla="*/ 0 w 888"/>
                <a:gd name="T15" fmla="*/ 729 h 890"/>
                <a:gd name="T16" fmla="*/ 0 w 888"/>
                <a:gd name="T17" fmla="*/ 160 h 890"/>
                <a:gd name="T18" fmla="*/ 161 w 888"/>
                <a:gd name="T19" fmla="*/ 0 h 890"/>
                <a:gd name="T20" fmla="*/ 888 w 888"/>
                <a:gd name="T21" fmla="*/ 0 h 890"/>
                <a:gd name="T22" fmla="*/ 888 w 888"/>
                <a:gd name="T23" fmla="*/ 133 h 890"/>
                <a:gd name="T24" fmla="*/ 161 w 888"/>
                <a:gd name="T25" fmla="*/ 133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8" h="890">
                  <a:moveTo>
                    <a:pt x="161" y="133"/>
                  </a:moveTo>
                  <a:cubicBezTo>
                    <a:pt x="146" y="133"/>
                    <a:pt x="133" y="145"/>
                    <a:pt x="133" y="160"/>
                  </a:cubicBezTo>
                  <a:cubicBezTo>
                    <a:pt x="133" y="729"/>
                    <a:pt x="133" y="729"/>
                    <a:pt x="133" y="729"/>
                  </a:cubicBezTo>
                  <a:cubicBezTo>
                    <a:pt x="133" y="744"/>
                    <a:pt x="146" y="756"/>
                    <a:pt x="161" y="756"/>
                  </a:cubicBezTo>
                  <a:cubicBezTo>
                    <a:pt x="888" y="756"/>
                    <a:pt x="888" y="756"/>
                    <a:pt x="888" y="756"/>
                  </a:cubicBezTo>
                  <a:cubicBezTo>
                    <a:pt x="888" y="890"/>
                    <a:pt x="888" y="890"/>
                    <a:pt x="888" y="890"/>
                  </a:cubicBezTo>
                  <a:cubicBezTo>
                    <a:pt x="161" y="890"/>
                    <a:pt x="161" y="890"/>
                    <a:pt x="161" y="890"/>
                  </a:cubicBezTo>
                  <a:cubicBezTo>
                    <a:pt x="72" y="890"/>
                    <a:pt x="0" y="818"/>
                    <a:pt x="0" y="729"/>
                  </a:cubicBezTo>
                  <a:cubicBezTo>
                    <a:pt x="0" y="160"/>
                    <a:pt x="0" y="160"/>
                    <a:pt x="0" y="160"/>
                  </a:cubicBezTo>
                  <a:cubicBezTo>
                    <a:pt x="0" y="71"/>
                    <a:pt x="72" y="0"/>
                    <a:pt x="161" y="0"/>
                  </a:cubicBezTo>
                  <a:cubicBezTo>
                    <a:pt x="888" y="0"/>
                    <a:pt x="888" y="0"/>
                    <a:pt x="888" y="0"/>
                  </a:cubicBezTo>
                  <a:cubicBezTo>
                    <a:pt x="888" y="133"/>
                    <a:pt x="888" y="133"/>
                    <a:pt x="888" y="133"/>
                  </a:cubicBezTo>
                  <a:lnTo>
                    <a:pt x="161"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7" name="Freeform 33"/>
            <p:cNvSpPr>
              <a:spLocks/>
            </p:cNvSpPr>
            <p:nvPr/>
          </p:nvSpPr>
          <p:spPr bwMode="auto">
            <a:xfrm>
              <a:off x="6610350" y="8023225"/>
              <a:ext cx="188913" cy="185738"/>
            </a:xfrm>
            <a:custGeom>
              <a:avLst/>
              <a:gdLst>
                <a:gd name="T0" fmla="*/ 119 w 119"/>
                <a:gd name="T1" fmla="*/ 0 h 117"/>
                <a:gd name="T2" fmla="*/ 119 w 119"/>
                <a:gd name="T3" fmla="*/ 117 h 117"/>
                <a:gd name="T4" fmla="*/ 102 w 119"/>
                <a:gd name="T5" fmla="*/ 117 h 117"/>
                <a:gd name="T6" fmla="*/ 102 w 119"/>
                <a:gd name="T7" fmla="*/ 68 h 117"/>
                <a:gd name="T8" fmla="*/ 17 w 119"/>
                <a:gd name="T9" fmla="*/ 68 h 117"/>
                <a:gd name="T10" fmla="*/ 17 w 119"/>
                <a:gd name="T11" fmla="*/ 117 h 117"/>
                <a:gd name="T12" fmla="*/ 0 w 119"/>
                <a:gd name="T13" fmla="*/ 117 h 117"/>
                <a:gd name="T14" fmla="*/ 0 w 119"/>
                <a:gd name="T15" fmla="*/ 0 h 117"/>
                <a:gd name="T16" fmla="*/ 17 w 119"/>
                <a:gd name="T17" fmla="*/ 0 h 117"/>
                <a:gd name="T18" fmla="*/ 17 w 119"/>
                <a:gd name="T19" fmla="*/ 50 h 117"/>
                <a:gd name="T20" fmla="*/ 102 w 119"/>
                <a:gd name="T21" fmla="*/ 50 h 117"/>
                <a:gd name="T22" fmla="*/ 102 w 119"/>
                <a:gd name="T23" fmla="*/ 0 h 117"/>
                <a:gd name="T24" fmla="*/ 119 w 119"/>
                <a:gd name="T2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117">
                  <a:moveTo>
                    <a:pt x="119" y="0"/>
                  </a:moveTo>
                  <a:lnTo>
                    <a:pt x="119" y="117"/>
                  </a:lnTo>
                  <a:lnTo>
                    <a:pt x="102" y="117"/>
                  </a:lnTo>
                  <a:lnTo>
                    <a:pt x="102" y="68"/>
                  </a:lnTo>
                  <a:lnTo>
                    <a:pt x="17" y="68"/>
                  </a:lnTo>
                  <a:lnTo>
                    <a:pt x="17" y="117"/>
                  </a:lnTo>
                  <a:lnTo>
                    <a:pt x="0" y="117"/>
                  </a:lnTo>
                  <a:lnTo>
                    <a:pt x="0" y="0"/>
                  </a:lnTo>
                  <a:lnTo>
                    <a:pt x="17" y="0"/>
                  </a:lnTo>
                  <a:lnTo>
                    <a:pt x="17" y="50"/>
                  </a:lnTo>
                  <a:lnTo>
                    <a:pt x="102" y="50"/>
                  </a:lnTo>
                  <a:lnTo>
                    <a:pt x="102" y="0"/>
                  </a:lnTo>
                  <a:lnTo>
                    <a:pt x="11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8" name="Freeform 34"/>
            <p:cNvSpPr>
              <a:spLocks noEditPoints="1"/>
            </p:cNvSpPr>
            <p:nvPr/>
          </p:nvSpPr>
          <p:spPr bwMode="auto">
            <a:xfrm>
              <a:off x="4525963" y="8023225"/>
              <a:ext cx="217488" cy="185738"/>
            </a:xfrm>
            <a:custGeom>
              <a:avLst/>
              <a:gdLst>
                <a:gd name="T0" fmla="*/ 1048 w 1048"/>
                <a:gd name="T1" fmla="*/ 758 h 891"/>
                <a:gd name="T2" fmla="*/ 891 w 1048"/>
                <a:gd name="T3" fmla="*/ 660 h 891"/>
                <a:gd name="T4" fmla="*/ 891 w 1048"/>
                <a:gd name="T5" fmla="*/ 405 h 891"/>
                <a:gd name="T6" fmla="*/ 757 w 1048"/>
                <a:gd name="T7" fmla="*/ 405 h 891"/>
                <a:gd name="T8" fmla="*/ 757 w 1048"/>
                <a:gd name="T9" fmla="*/ 576 h 891"/>
                <a:gd name="T10" fmla="*/ 267 w 1048"/>
                <a:gd name="T11" fmla="*/ 269 h 891"/>
                <a:gd name="T12" fmla="*/ 264 w 1048"/>
                <a:gd name="T13" fmla="*/ 267 h 891"/>
                <a:gd name="T14" fmla="*/ 250 w 1048"/>
                <a:gd name="T15" fmla="*/ 244 h 891"/>
                <a:gd name="T16" fmla="*/ 250 w 1048"/>
                <a:gd name="T17" fmla="*/ 162 h 891"/>
                <a:gd name="T18" fmla="*/ 277 w 1048"/>
                <a:gd name="T19" fmla="*/ 135 h 891"/>
                <a:gd name="T20" fmla="*/ 606 w 1048"/>
                <a:gd name="T21" fmla="*/ 135 h 891"/>
                <a:gd name="T22" fmla="*/ 633 w 1048"/>
                <a:gd name="T23" fmla="*/ 162 h 891"/>
                <a:gd name="T24" fmla="*/ 633 w 1048"/>
                <a:gd name="T25" fmla="*/ 221 h 891"/>
                <a:gd name="T26" fmla="*/ 767 w 1048"/>
                <a:gd name="T27" fmla="*/ 221 h 891"/>
                <a:gd name="T28" fmla="*/ 767 w 1048"/>
                <a:gd name="T29" fmla="*/ 133 h 891"/>
                <a:gd name="T30" fmla="*/ 606 w 1048"/>
                <a:gd name="T31" fmla="*/ 0 h 891"/>
                <a:gd name="T32" fmla="*/ 277 w 1048"/>
                <a:gd name="T33" fmla="*/ 0 h 891"/>
                <a:gd name="T34" fmla="*/ 117 w 1048"/>
                <a:gd name="T35" fmla="*/ 161 h 891"/>
                <a:gd name="T36" fmla="*/ 117 w 1048"/>
                <a:gd name="T37" fmla="*/ 261 h 891"/>
                <a:gd name="T38" fmla="*/ 186 w 1048"/>
                <a:gd name="T39" fmla="*/ 348 h 891"/>
                <a:gd name="T40" fmla="*/ 161 w 1048"/>
                <a:gd name="T41" fmla="*/ 348 h 891"/>
                <a:gd name="T42" fmla="*/ 0 w 1048"/>
                <a:gd name="T43" fmla="*/ 464 h 891"/>
                <a:gd name="T44" fmla="*/ 0 w 1048"/>
                <a:gd name="T45" fmla="*/ 729 h 891"/>
                <a:gd name="T46" fmla="*/ 161 w 1048"/>
                <a:gd name="T47" fmla="*/ 891 h 891"/>
                <a:gd name="T48" fmla="*/ 730 w 1048"/>
                <a:gd name="T49" fmla="*/ 891 h 891"/>
                <a:gd name="T50" fmla="*/ 881 w 1048"/>
                <a:gd name="T51" fmla="*/ 786 h 891"/>
                <a:gd name="T52" fmla="*/ 881 w 1048"/>
                <a:gd name="T53" fmla="*/ 786 h 891"/>
                <a:gd name="T54" fmla="*/ 1048 w 1048"/>
                <a:gd name="T55" fmla="*/ 891 h 891"/>
                <a:gd name="T56" fmla="*/ 1048 w 1048"/>
                <a:gd name="T57" fmla="*/ 758 h 891"/>
                <a:gd name="T58" fmla="*/ 757 w 1048"/>
                <a:gd name="T59" fmla="*/ 730 h 891"/>
                <a:gd name="T60" fmla="*/ 730 w 1048"/>
                <a:gd name="T61" fmla="*/ 757 h 891"/>
                <a:gd name="T62" fmla="*/ 161 w 1048"/>
                <a:gd name="T63" fmla="*/ 757 h 891"/>
                <a:gd name="T64" fmla="*/ 134 w 1048"/>
                <a:gd name="T65" fmla="*/ 730 h 891"/>
                <a:gd name="T66" fmla="*/ 134 w 1048"/>
                <a:gd name="T67" fmla="*/ 464 h 891"/>
                <a:gd name="T68" fmla="*/ 136 w 1048"/>
                <a:gd name="T69" fmla="*/ 453 h 891"/>
                <a:gd name="T70" fmla="*/ 167 w 1048"/>
                <a:gd name="T71" fmla="*/ 437 h 891"/>
                <a:gd name="T72" fmla="*/ 233 w 1048"/>
                <a:gd name="T73" fmla="*/ 437 h 891"/>
                <a:gd name="T74" fmla="*/ 329 w 1048"/>
                <a:gd name="T75" fmla="*/ 437 h 891"/>
                <a:gd name="T76" fmla="*/ 757 w 1048"/>
                <a:gd name="T77" fmla="*/ 707 h 891"/>
                <a:gd name="T78" fmla="*/ 757 w 1048"/>
                <a:gd name="T79" fmla="*/ 73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8" h="891">
                  <a:moveTo>
                    <a:pt x="1048" y="758"/>
                  </a:moveTo>
                  <a:cubicBezTo>
                    <a:pt x="891" y="660"/>
                    <a:pt x="891" y="660"/>
                    <a:pt x="891" y="660"/>
                  </a:cubicBezTo>
                  <a:cubicBezTo>
                    <a:pt x="891" y="405"/>
                    <a:pt x="891" y="405"/>
                    <a:pt x="891" y="405"/>
                  </a:cubicBezTo>
                  <a:cubicBezTo>
                    <a:pt x="757" y="405"/>
                    <a:pt x="757" y="405"/>
                    <a:pt x="757" y="405"/>
                  </a:cubicBezTo>
                  <a:cubicBezTo>
                    <a:pt x="757" y="576"/>
                    <a:pt x="757" y="576"/>
                    <a:pt x="757" y="576"/>
                  </a:cubicBezTo>
                  <a:cubicBezTo>
                    <a:pt x="757" y="576"/>
                    <a:pt x="270" y="270"/>
                    <a:pt x="267" y="269"/>
                  </a:cubicBezTo>
                  <a:cubicBezTo>
                    <a:pt x="264" y="267"/>
                    <a:pt x="264" y="267"/>
                    <a:pt x="264" y="267"/>
                  </a:cubicBezTo>
                  <a:cubicBezTo>
                    <a:pt x="256" y="263"/>
                    <a:pt x="250" y="254"/>
                    <a:pt x="250" y="244"/>
                  </a:cubicBezTo>
                  <a:cubicBezTo>
                    <a:pt x="250" y="162"/>
                    <a:pt x="250" y="162"/>
                    <a:pt x="250" y="162"/>
                  </a:cubicBezTo>
                  <a:cubicBezTo>
                    <a:pt x="250" y="147"/>
                    <a:pt x="262" y="135"/>
                    <a:pt x="277" y="135"/>
                  </a:cubicBezTo>
                  <a:cubicBezTo>
                    <a:pt x="606" y="135"/>
                    <a:pt x="606" y="135"/>
                    <a:pt x="606" y="135"/>
                  </a:cubicBezTo>
                  <a:cubicBezTo>
                    <a:pt x="621" y="135"/>
                    <a:pt x="633" y="147"/>
                    <a:pt x="633" y="162"/>
                  </a:cubicBezTo>
                  <a:cubicBezTo>
                    <a:pt x="633" y="221"/>
                    <a:pt x="633" y="221"/>
                    <a:pt x="633" y="221"/>
                  </a:cubicBezTo>
                  <a:cubicBezTo>
                    <a:pt x="767" y="221"/>
                    <a:pt x="767" y="221"/>
                    <a:pt x="767" y="221"/>
                  </a:cubicBezTo>
                  <a:cubicBezTo>
                    <a:pt x="767" y="133"/>
                    <a:pt x="767" y="133"/>
                    <a:pt x="767" y="133"/>
                  </a:cubicBezTo>
                  <a:cubicBezTo>
                    <a:pt x="753" y="58"/>
                    <a:pt x="685" y="0"/>
                    <a:pt x="606" y="0"/>
                  </a:cubicBezTo>
                  <a:cubicBezTo>
                    <a:pt x="277" y="0"/>
                    <a:pt x="277" y="0"/>
                    <a:pt x="277" y="0"/>
                  </a:cubicBezTo>
                  <a:cubicBezTo>
                    <a:pt x="188" y="0"/>
                    <a:pt x="117" y="72"/>
                    <a:pt x="117" y="161"/>
                  </a:cubicBezTo>
                  <a:cubicBezTo>
                    <a:pt x="117" y="161"/>
                    <a:pt x="117" y="261"/>
                    <a:pt x="117" y="261"/>
                  </a:cubicBezTo>
                  <a:cubicBezTo>
                    <a:pt x="121" y="307"/>
                    <a:pt x="142" y="322"/>
                    <a:pt x="186" y="348"/>
                  </a:cubicBezTo>
                  <a:cubicBezTo>
                    <a:pt x="161" y="348"/>
                    <a:pt x="161" y="348"/>
                    <a:pt x="161" y="348"/>
                  </a:cubicBezTo>
                  <a:cubicBezTo>
                    <a:pt x="72" y="348"/>
                    <a:pt x="0" y="374"/>
                    <a:pt x="0" y="464"/>
                  </a:cubicBezTo>
                  <a:cubicBezTo>
                    <a:pt x="0" y="729"/>
                    <a:pt x="0" y="729"/>
                    <a:pt x="0" y="729"/>
                  </a:cubicBezTo>
                  <a:cubicBezTo>
                    <a:pt x="0" y="819"/>
                    <a:pt x="72" y="891"/>
                    <a:pt x="161" y="891"/>
                  </a:cubicBezTo>
                  <a:cubicBezTo>
                    <a:pt x="730" y="891"/>
                    <a:pt x="730" y="891"/>
                    <a:pt x="730" y="891"/>
                  </a:cubicBezTo>
                  <a:cubicBezTo>
                    <a:pt x="799" y="891"/>
                    <a:pt x="858" y="847"/>
                    <a:pt x="881" y="786"/>
                  </a:cubicBezTo>
                  <a:cubicBezTo>
                    <a:pt x="881" y="786"/>
                    <a:pt x="881" y="786"/>
                    <a:pt x="881" y="786"/>
                  </a:cubicBezTo>
                  <a:cubicBezTo>
                    <a:pt x="1048" y="891"/>
                    <a:pt x="1048" y="891"/>
                    <a:pt x="1048" y="891"/>
                  </a:cubicBezTo>
                  <a:lnTo>
                    <a:pt x="1048" y="758"/>
                  </a:lnTo>
                  <a:close/>
                  <a:moveTo>
                    <a:pt x="757" y="730"/>
                  </a:moveTo>
                  <a:cubicBezTo>
                    <a:pt x="757" y="745"/>
                    <a:pt x="745" y="757"/>
                    <a:pt x="730" y="757"/>
                  </a:cubicBezTo>
                  <a:cubicBezTo>
                    <a:pt x="161" y="757"/>
                    <a:pt x="161" y="757"/>
                    <a:pt x="161" y="757"/>
                  </a:cubicBezTo>
                  <a:cubicBezTo>
                    <a:pt x="146" y="757"/>
                    <a:pt x="134" y="745"/>
                    <a:pt x="134" y="730"/>
                  </a:cubicBezTo>
                  <a:cubicBezTo>
                    <a:pt x="134" y="464"/>
                    <a:pt x="134" y="464"/>
                    <a:pt x="134" y="464"/>
                  </a:cubicBezTo>
                  <a:cubicBezTo>
                    <a:pt x="134" y="460"/>
                    <a:pt x="135" y="457"/>
                    <a:pt x="136" y="453"/>
                  </a:cubicBezTo>
                  <a:cubicBezTo>
                    <a:pt x="140" y="444"/>
                    <a:pt x="151" y="437"/>
                    <a:pt x="167" y="437"/>
                  </a:cubicBezTo>
                  <a:cubicBezTo>
                    <a:pt x="233" y="437"/>
                    <a:pt x="233" y="437"/>
                    <a:pt x="233" y="437"/>
                  </a:cubicBezTo>
                  <a:cubicBezTo>
                    <a:pt x="329" y="437"/>
                    <a:pt x="329" y="437"/>
                    <a:pt x="329" y="437"/>
                  </a:cubicBezTo>
                  <a:cubicBezTo>
                    <a:pt x="757" y="707"/>
                    <a:pt x="757" y="707"/>
                    <a:pt x="757" y="707"/>
                  </a:cubicBezTo>
                  <a:lnTo>
                    <a:pt x="757" y="73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39" name="Line 35"/>
            <p:cNvSpPr>
              <a:spLocks noChangeShapeType="1"/>
            </p:cNvSpPr>
            <p:nvPr/>
          </p:nvSpPr>
          <p:spPr bwMode="auto">
            <a:xfrm>
              <a:off x="1673225" y="84137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0" name="Line 36"/>
            <p:cNvSpPr>
              <a:spLocks noChangeShapeType="1"/>
            </p:cNvSpPr>
            <p:nvPr/>
          </p:nvSpPr>
          <p:spPr bwMode="auto">
            <a:xfrm>
              <a:off x="1673225" y="84137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1" name="Freeform 37"/>
            <p:cNvSpPr>
              <a:spLocks/>
            </p:cNvSpPr>
            <p:nvPr/>
          </p:nvSpPr>
          <p:spPr bwMode="auto">
            <a:xfrm>
              <a:off x="366713" y="8112125"/>
              <a:ext cx="1787525" cy="468313"/>
            </a:xfrm>
            <a:custGeom>
              <a:avLst/>
              <a:gdLst>
                <a:gd name="T0" fmla="*/ 8495 w 8602"/>
                <a:gd name="T1" fmla="*/ 477 h 2249"/>
                <a:gd name="T2" fmla="*/ 8302 w 8602"/>
                <a:gd name="T3" fmla="*/ 304 h 2249"/>
                <a:gd name="T4" fmla="*/ 6821 w 8602"/>
                <a:gd name="T5" fmla="*/ 70 h 2249"/>
                <a:gd name="T6" fmla="*/ 6821 w 8602"/>
                <a:gd name="T7" fmla="*/ 477 h 2249"/>
                <a:gd name="T8" fmla="*/ 6543 w 8602"/>
                <a:gd name="T9" fmla="*/ 477 h 2249"/>
                <a:gd name="T10" fmla="*/ 4990 w 8602"/>
                <a:gd name="T11" fmla="*/ 477 h 2249"/>
                <a:gd name="T12" fmla="*/ 4990 w 8602"/>
                <a:gd name="T13" fmla="*/ 10 h 2249"/>
                <a:gd name="T14" fmla="*/ 3402 w 8602"/>
                <a:gd name="T15" fmla="*/ 10 h 2249"/>
                <a:gd name="T16" fmla="*/ 3402 w 8602"/>
                <a:gd name="T17" fmla="*/ 477 h 2249"/>
                <a:gd name="T18" fmla="*/ 2159 w 8602"/>
                <a:gd name="T19" fmla="*/ 477 h 2249"/>
                <a:gd name="T20" fmla="*/ 2033 w 8602"/>
                <a:gd name="T21" fmla="*/ 477 h 2249"/>
                <a:gd name="T22" fmla="*/ 1577 w 8602"/>
                <a:gd name="T23" fmla="*/ 477 h 2249"/>
                <a:gd name="T24" fmla="*/ 1577 w 8602"/>
                <a:gd name="T25" fmla="*/ 69 h 2249"/>
                <a:gd name="T26" fmla="*/ 262 w 8602"/>
                <a:gd name="T27" fmla="*/ 225 h 2249"/>
                <a:gd name="T28" fmla="*/ 163 w 8602"/>
                <a:gd name="T29" fmla="*/ 306 h 2249"/>
                <a:gd name="T30" fmla="*/ 232 w 8602"/>
                <a:gd name="T31" fmla="*/ 430 h 2249"/>
                <a:gd name="T32" fmla="*/ 250 w 8602"/>
                <a:gd name="T33" fmla="*/ 477 h 2249"/>
                <a:gd name="T34" fmla="*/ 194 w 8602"/>
                <a:gd name="T35" fmla="*/ 547 h 2249"/>
                <a:gd name="T36" fmla="*/ 322 w 8602"/>
                <a:gd name="T37" fmla="*/ 652 h 2249"/>
                <a:gd name="T38" fmla="*/ 21 w 8602"/>
                <a:gd name="T39" fmla="*/ 814 h 2249"/>
                <a:gd name="T40" fmla="*/ 118 w 8602"/>
                <a:gd name="T41" fmla="*/ 990 h 2249"/>
                <a:gd name="T42" fmla="*/ 583 w 8602"/>
                <a:gd name="T43" fmla="*/ 1410 h 2249"/>
                <a:gd name="T44" fmla="*/ 851 w 8602"/>
                <a:gd name="T45" fmla="*/ 1538 h 2249"/>
                <a:gd name="T46" fmla="*/ 722 w 8602"/>
                <a:gd name="T47" fmla="*/ 1552 h 2249"/>
                <a:gd name="T48" fmla="*/ 573 w 8602"/>
                <a:gd name="T49" fmla="*/ 1587 h 2249"/>
                <a:gd name="T50" fmla="*/ 603 w 8602"/>
                <a:gd name="T51" fmla="*/ 1688 h 2249"/>
                <a:gd name="T52" fmla="*/ 504 w 8602"/>
                <a:gd name="T53" fmla="*/ 1769 h 2249"/>
                <a:gd name="T54" fmla="*/ 637 w 8602"/>
                <a:gd name="T55" fmla="*/ 1827 h 2249"/>
                <a:gd name="T56" fmla="*/ 888 w 8602"/>
                <a:gd name="T57" fmla="*/ 1841 h 2249"/>
                <a:gd name="T58" fmla="*/ 1110 w 8602"/>
                <a:gd name="T59" fmla="*/ 1977 h 2249"/>
                <a:gd name="T60" fmla="*/ 1283 w 8602"/>
                <a:gd name="T61" fmla="*/ 2029 h 2249"/>
                <a:gd name="T62" fmla="*/ 5307 w 8602"/>
                <a:gd name="T63" fmla="*/ 1500 h 2249"/>
                <a:gd name="T64" fmla="*/ 4807 w 8602"/>
                <a:gd name="T65" fmla="*/ 1422 h 2249"/>
                <a:gd name="T66" fmla="*/ 4037 w 8602"/>
                <a:gd name="T67" fmla="*/ 1371 h 2249"/>
                <a:gd name="T68" fmla="*/ 6560 w 8602"/>
                <a:gd name="T69" fmla="*/ 1351 h 2249"/>
                <a:gd name="T70" fmla="*/ 6321 w 8602"/>
                <a:gd name="T71" fmla="*/ 1402 h 2249"/>
                <a:gd name="T72" fmla="*/ 6817 w 8602"/>
                <a:gd name="T73" fmla="*/ 1506 h 2249"/>
                <a:gd name="T74" fmla="*/ 7033 w 8602"/>
                <a:gd name="T75" fmla="*/ 1583 h 2249"/>
                <a:gd name="T76" fmla="*/ 6820 w 8602"/>
                <a:gd name="T77" fmla="*/ 1615 h 2249"/>
                <a:gd name="T78" fmla="*/ 6959 w 8602"/>
                <a:gd name="T79" fmla="*/ 1647 h 2249"/>
                <a:gd name="T80" fmla="*/ 5330 w 8602"/>
                <a:gd name="T81" fmla="*/ 1728 h 2249"/>
                <a:gd name="T82" fmla="*/ 4648 w 8602"/>
                <a:gd name="T83" fmla="*/ 1774 h 2249"/>
                <a:gd name="T84" fmla="*/ 5065 w 8602"/>
                <a:gd name="T85" fmla="*/ 1925 h 2249"/>
                <a:gd name="T86" fmla="*/ 7653 w 8602"/>
                <a:gd name="T87" fmla="*/ 2191 h 2249"/>
                <a:gd name="T88" fmla="*/ 8000 w 8602"/>
                <a:gd name="T89" fmla="*/ 2048 h 2249"/>
                <a:gd name="T90" fmla="*/ 7938 w 8602"/>
                <a:gd name="T91" fmla="*/ 1849 h 2249"/>
                <a:gd name="T92" fmla="*/ 7924 w 8602"/>
                <a:gd name="T93" fmla="*/ 1776 h 2249"/>
                <a:gd name="T94" fmla="*/ 8103 w 8602"/>
                <a:gd name="T95" fmla="*/ 1757 h 2249"/>
                <a:gd name="T96" fmla="*/ 8163 w 8602"/>
                <a:gd name="T97" fmla="*/ 1732 h 2249"/>
                <a:gd name="T98" fmla="*/ 8361 w 8602"/>
                <a:gd name="T99" fmla="*/ 1639 h 2249"/>
                <a:gd name="T100" fmla="*/ 8438 w 8602"/>
                <a:gd name="T101" fmla="*/ 1363 h 2249"/>
                <a:gd name="T102" fmla="*/ 8331 w 8602"/>
                <a:gd name="T103" fmla="*/ 1289 h 2249"/>
                <a:gd name="T104" fmla="*/ 8370 w 8602"/>
                <a:gd name="T105" fmla="*/ 1155 h 2249"/>
                <a:gd name="T106" fmla="*/ 8188 w 8602"/>
                <a:gd name="T107" fmla="*/ 1105 h 2249"/>
                <a:gd name="T108" fmla="*/ 8230 w 8602"/>
                <a:gd name="T109" fmla="*/ 994 h 2249"/>
                <a:gd name="T110" fmla="*/ 8422 w 8602"/>
                <a:gd name="T111" fmla="*/ 840 h 2249"/>
                <a:gd name="T112" fmla="*/ 8495 w 8602"/>
                <a:gd name="T113" fmla="*/ 477 h 2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602" h="2249">
                  <a:moveTo>
                    <a:pt x="8495" y="477"/>
                  </a:moveTo>
                  <a:cubicBezTo>
                    <a:pt x="8581" y="397"/>
                    <a:pt x="8302" y="304"/>
                    <a:pt x="8302" y="304"/>
                  </a:cubicBezTo>
                  <a:cubicBezTo>
                    <a:pt x="8302" y="304"/>
                    <a:pt x="8004" y="166"/>
                    <a:pt x="6821" y="70"/>
                  </a:cubicBezTo>
                  <a:cubicBezTo>
                    <a:pt x="6821" y="477"/>
                    <a:pt x="6821" y="477"/>
                    <a:pt x="6821" y="477"/>
                  </a:cubicBezTo>
                  <a:cubicBezTo>
                    <a:pt x="6543" y="477"/>
                    <a:pt x="6543" y="477"/>
                    <a:pt x="6543" y="477"/>
                  </a:cubicBezTo>
                  <a:cubicBezTo>
                    <a:pt x="4990" y="477"/>
                    <a:pt x="4990" y="477"/>
                    <a:pt x="4990" y="477"/>
                  </a:cubicBezTo>
                  <a:cubicBezTo>
                    <a:pt x="4990" y="10"/>
                    <a:pt x="4990" y="10"/>
                    <a:pt x="4990" y="10"/>
                  </a:cubicBezTo>
                  <a:cubicBezTo>
                    <a:pt x="4625" y="0"/>
                    <a:pt x="3905" y="4"/>
                    <a:pt x="3402" y="10"/>
                  </a:cubicBezTo>
                  <a:cubicBezTo>
                    <a:pt x="3402" y="477"/>
                    <a:pt x="3402" y="477"/>
                    <a:pt x="3402" y="477"/>
                  </a:cubicBezTo>
                  <a:cubicBezTo>
                    <a:pt x="2159" y="477"/>
                    <a:pt x="2159" y="477"/>
                    <a:pt x="2159" y="477"/>
                  </a:cubicBezTo>
                  <a:cubicBezTo>
                    <a:pt x="2033" y="477"/>
                    <a:pt x="2033" y="477"/>
                    <a:pt x="2033" y="477"/>
                  </a:cubicBezTo>
                  <a:cubicBezTo>
                    <a:pt x="1577" y="477"/>
                    <a:pt x="1577" y="477"/>
                    <a:pt x="1577" y="477"/>
                  </a:cubicBezTo>
                  <a:cubicBezTo>
                    <a:pt x="1577" y="69"/>
                    <a:pt x="1577" y="69"/>
                    <a:pt x="1577" y="69"/>
                  </a:cubicBezTo>
                  <a:cubicBezTo>
                    <a:pt x="784" y="123"/>
                    <a:pt x="262" y="225"/>
                    <a:pt x="262" y="225"/>
                  </a:cubicBezTo>
                  <a:cubicBezTo>
                    <a:pt x="262" y="225"/>
                    <a:pt x="174" y="298"/>
                    <a:pt x="163" y="306"/>
                  </a:cubicBezTo>
                  <a:cubicBezTo>
                    <a:pt x="64" y="372"/>
                    <a:pt x="165" y="397"/>
                    <a:pt x="232" y="430"/>
                  </a:cubicBezTo>
                  <a:cubicBezTo>
                    <a:pt x="258" y="443"/>
                    <a:pt x="260" y="450"/>
                    <a:pt x="250" y="477"/>
                  </a:cubicBezTo>
                  <a:cubicBezTo>
                    <a:pt x="243" y="498"/>
                    <a:pt x="182" y="510"/>
                    <a:pt x="194" y="547"/>
                  </a:cubicBezTo>
                  <a:cubicBezTo>
                    <a:pt x="218" y="624"/>
                    <a:pt x="329" y="550"/>
                    <a:pt x="322" y="652"/>
                  </a:cubicBezTo>
                  <a:cubicBezTo>
                    <a:pt x="314" y="771"/>
                    <a:pt x="48" y="703"/>
                    <a:pt x="21" y="814"/>
                  </a:cubicBezTo>
                  <a:cubicBezTo>
                    <a:pt x="0" y="902"/>
                    <a:pt x="119" y="821"/>
                    <a:pt x="118" y="990"/>
                  </a:cubicBezTo>
                  <a:cubicBezTo>
                    <a:pt x="116" y="1157"/>
                    <a:pt x="239" y="1325"/>
                    <a:pt x="583" y="1410"/>
                  </a:cubicBezTo>
                  <a:cubicBezTo>
                    <a:pt x="665" y="1430"/>
                    <a:pt x="1048" y="1424"/>
                    <a:pt x="851" y="1538"/>
                  </a:cubicBezTo>
                  <a:cubicBezTo>
                    <a:pt x="827" y="1551"/>
                    <a:pt x="748" y="1549"/>
                    <a:pt x="722" y="1552"/>
                  </a:cubicBezTo>
                  <a:cubicBezTo>
                    <a:pt x="684" y="1556"/>
                    <a:pt x="597" y="1552"/>
                    <a:pt x="573" y="1587"/>
                  </a:cubicBezTo>
                  <a:cubicBezTo>
                    <a:pt x="536" y="1640"/>
                    <a:pt x="615" y="1639"/>
                    <a:pt x="603" y="1688"/>
                  </a:cubicBezTo>
                  <a:cubicBezTo>
                    <a:pt x="558" y="1694"/>
                    <a:pt x="462" y="1693"/>
                    <a:pt x="504" y="1769"/>
                  </a:cubicBezTo>
                  <a:cubicBezTo>
                    <a:pt x="526" y="1808"/>
                    <a:pt x="597" y="1829"/>
                    <a:pt x="637" y="1827"/>
                  </a:cubicBezTo>
                  <a:cubicBezTo>
                    <a:pt x="851" y="1815"/>
                    <a:pt x="821" y="1834"/>
                    <a:pt x="888" y="1841"/>
                  </a:cubicBezTo>
                  <a:cubicBezTo>
                    <a:pt x="769" y="1865"/>
                    <a:pt x="660" y="1989"/>
                    <a:pt x="1110" y="1977"/>
                  </a:cubicBezTo>
                  <a:cubicBezTo>
                    <a:pt x="1120" y="2045"/>
                    <a:pt x="1242" y="2038"/>
                    <a:pt x="1283" y="2029"/>
                  </a:cubicBezTo>
                  <a:cubicBezTo>
                    <a:pt x="4087" y="1408"/>
                    <a:pt x="5299" y="1673"/>
                    <a:pt x="5307" y="1500"/>
                  </a:cubicBezTo>
                  <a:cubicBezTo>
                    <a:pt x="5268" y="1416"/>
                    <a:pt x="4873" y="1425"/>
                    <a:pt x="4807" y="1422"/>
                  </a:cubicBezTo>
                  <a:cubicBezTo>
                    <a:pt x="4551" y="1410"/>
                    <a:pt x="4006" y="1437"/>
                    <a:pt x="4037" y="1371"/>
                  </a:cubicBezTo>
                  <a:cubicBezTo>
                    <a:pt x="4051" y="1218"/>
                    <a:pt x="6893" y="1256"/>
                    <a:pt x="6560" y="1351"/>
                  </a:cubicBezTo>
                  <a:cubicBezTo>
                    <a:pt x="6545" y="1355"/>
                    <a:pt x="6345" y="1389"/>
                    <a:pt x="6321" y="1402"/>
                  </a:cubicBezTo>
                  <a:cubicBezTo>
                    <a:pt x="6166" y="1484"/>
                    <a:pt x="6756" y="1500"/>
                    <a:pt x="6817" y="1506"/>
                  </a:cubicBezTo>
                  <a:cubicBezTo>
                    <a:pt x="6888" y="1512"/>
                    <a:pt x="7064" y="1507"/>
                    <a:pt x="7033" y="1583"/>
                  </a:cubicBezTo>
                  <a:cubicBezTo>
                    <a:pt x="7023" y="1607"/>
                    <a:pt x="6811" y="1581"/>
                    <a:pt x="6820" y="1615"/>
                  </a:cubicBezTo>
                  <a:cubicBezTo>
                    <a:pt x="6828" y="1643"/>
                    <a:pt x="6947" y="1628"/>
                    <a:pt x="6959" y="1647"/>
                  </a:cubicBezTo>
                  <a:cubicBezTo>
                    <a:pt x="7045" y="1782"/>
                    <a:pt x="5914" y="1715"/>
                    <a:pt x="5330" y="1728"/>
                  </a:cubicBezTo>
                  <a:cubicBezTo>
                    <a:pt x="5158" y="1731"/>
                    <a:pt x="4823" y="1750"/>
                    <a:pt x="4648" y="1774"/>
                  </a:cubicBezTo>
                  <a:cubicBezTo>
                    <a:pt x="4353" y="1814"/>
                    <a:pt x="4605" y="1883"/>
                    <a:pt x="5065" y="1925"/>
                  </a:cubicBezTo>
                  <a:cubicBezTo>
                    <a:pt x="5311" y="1948"/>
                    <a:pt x="6578" y="2050"/>
                    <a:pt x="7653" y="2191"/>
                  </a:cubicBezTo>
                  <a:cubicBezTo>
                    <a:pt x="7976" y="2249"/>
                    <a:pt x="8073" y="2091"/>
                    <a:pt x="8000" y="2048"/>
                  </a:cubicBezTo>
                  <a:cubicBezTo>
                    <a:pt x="7959" y="2023"/>
                    <a:pt x="8136" y="1934"/>
                    <a:pt x="7938" y="1849"/>
                  </a:cubicBezTo>
                  <a:cubicBezTo>
                    <a:pt x="7812" y="1795"/>
                    <a:pt x="7916" y="1774"/>
                    <a:pt x="7924" y="1776"/>
                  </a:cubicBezTo>
                  <a:cubicBezTo>
                    <a:pt x="7942" y="1782"/>
                    <a:pt x="8198" y="1843"/>
                    <a:pt x="8103" y="1757"/>
                  </a:cubicBezTo>
                  <a:cubicBezTo>
                    <a:pt x="8042" y="1701"/>
                    <a:pt x="8145" y="1734"/>
                    <a:pt x="8163" y="1732"/>
                  </a:cubicBezTo>
                  <a:cubicBezTo>
                    <a:pt x="8402" y="1714"/>
                    <a:pt x="8346" y="1624"/>
                    <a:pt x="8361" y="1639"/>
                  </a:cubicBezTo>
                  <a:cubicBezTo>
                    <a:pt x="8290" y="1569"/>
                    <a:pt x="8482" y="1519"/>
                    <a:pt x="8438" y="1363"/>
                  </a:cubicBezTo>
                  <a:cubicBezTo>
                    <a:pt x="8425" y="1318"/>
                    <a:pt x="8151" y="1327"/>
                    <a:pt x="8331" y="1289"/>
                  </a:cubicBezTo>
                  <a:cubicBezTo>
                    <a:pt x="8351" y="1285"/>
                    <a:pt x="8602" y="1292"/>
                    <a:pt x="8370" y="1155"/>
                  </a:cubicBezTo>
                  <a:cubicBezTo>
                    <a:pt x="8316" y="1124"/>
                    <a:pt x="8265" y="1122"/>
                    <a:pt x="8188" y="1105"/>
                  </a:cubicBezTo>
                  <a:cubicBezTo>
                    <a:pt x="8016" y="1066"/>
                    <a:pt x="8145" y="979"/>
                    <a:pt x="8230" y="994"/>
                  </a:cubicBezTo>
                  <a:cubicBezTo>
                    <a:pt x="8335" y="1011"/>
                    <a:pt x="8440" y="942"/>
                    <a:pt x="8422" y="840"/>
                  </a:cubicBezTo>
                  <a:cubicBezTo>
                    <a:pt x="8400" y="701"/>
                    <a:pt x="8353" y="504"/>
                    <a:pt x="8495" y="477"/>
                  </a:cubicBez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2" name="Freeform 38"/>
            <p:cNvSpPr>
              <a:spLocks/>
            </p:cNvSpPr>
            <p:nvPr/>
          </p:nvSpPr>
          <p:spPr bwMode="auto">
            <a:xfrm>
              <a:off x="750888" y="7346950"/>
              <a:ext cx="976313" cy="865188"/>
            </a:xfrm>
            <a:custGeom>
              <a:avLst/>
              <a:gdLst>
                <a:gd name="T0" fmla="*/ 0 w 615"/>
                <a:gd name="T1" fmla="*/ 0 h 545"/>
                <a:gd name="T2" fmla="*/ 0 w 615"/>
                <a:gd name="T3" fmla="*/ 545 h 545"/>
                <a:gd name="T4" fmla="*/ 203 w 615"/>
                <a:gd name="T5" fmla="*/ 545 h 545"/>
                <a:gd name="T6" fmla="*/ 203 w 615"/>
                <a:gd name="T7" fmla="*/ 205 h 545"/>
                <a:gd name="T8" fmla="*/ 411 w 615"/>
                <a:gd name="T9" fmla="*/ 205 h 545"/>
                <a:gd name="T10" fmla="*/ 411 w 615"/>
                <a:gd name="T11" fmla="*/ 545 h 545"/>
                <a:gd name="T12" fmla="*/ 615 w 615"/>
                <a:gd name="T13" fmla="*/ 545 h 545"/>
                <a:gd name="T14" fmla="*/ 615 w 615"/>
                <a:gd name="T15" fmla="*/ 0 h 545"/>
                <a:gd name="T16" fmla="*/ 0 w 615"/>
                <a:gd name="T17" fmla="*/ 0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5" h="545">
                  <a:moveTo>
                    <a:pt x="0" y="0"/>
                  </a:moveTo>
                  <a:lnTo>
                    <a:pt x="0" y="545"/>
                  </a:lnTo>
                  <a:lnTo>
                    <a:pt x="203" y="545"/>
                  </a:lnTo>
                  <a:lnTo>
                    <a:pt x="203" y="205"/>
                  </a:lnTo>
                  <a:lnTo>
                    <a:pt x="411" y="205"/>
                  </a:lnTo>
                  <a:lnTo>
                    <a:pt x="411" y="545"/>
                  </a:lnTo>
                  <a:lnTo>
                    <a:pt x="615" y="545"/>
                  </a:lnTo>
                  <a:lnTo>
                    <a:pt x="615" y="0"/>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grpSp>
    </p:spTree>
    <p:extLst>
      <p:ext uri="{BB962C8B-B14F-4D97-AF65-F5344CB8AC3E}">
        <p14:creationId xmlns:p14="http://schemas.microsoft.com/office/powerpoint/2010/main" val="2707445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rtner blauw">
    <p:spTree>
      <p:nvGrpSpPr>
        <p:cNvPr id="1" name=""/>
        <p:cNvGrpSpPr/>
        <p:nvPr/>
      </p:nvGrpSpPr>
      <p:grpSpPr>
        <a:xfrm>
          <a:off x="0" y="0"/>
          <a:ext cx="0" cy="0"/>
          <a:chOff x="0" y="0"/>
          <a:chExt cx="0" cy="0"/>
        </a:xfrm>
      </p:grpSpPr>
      <p:sp>
        <p:nvSpPr>
          <p:cNvPr id="8" name="Rechthoek 7"/>
          <p:cNvSpPr/>
          <p:nvPr userDrawn="1"/>
        </p:nvSpPr>
        <p:spPr>
          <a:xfrm>
            <a:off x="1080000" y="1079500"/>
            <a:ext cx="28080000" cy="63134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2" name="Titel 1"/>
          <p:cNvSpPr>
            <a:spLocks noGrp="1"/>
          </p:cNvSpPr>
          <p:nvPr>
            <p:ph type="ctrTitle"/>
          </p:nvPr>
        </p:nvSpPr>
        <p:spPr>
          <a:xfrm>
            <a:off x="1080001" y="1800000"/>
            <a:ext cx="28080788" cy="3026980"/>
          </a:xfrm>
          <a:prstGeom prst="rect">
            <a:avLst/>
          </a:prstGeom>
        </p:spPr>
        <p:txBody>
          <a:bodyPr lIns="540000" tIns="0" rIns="540000" bIns="0" anchor="t" anchorCtr="0">
            <a:noAutofit/>
          </a:bodyPr>
          <a:lstStyle>
            <a:lvl1pPr algn="l">
              <a:lnSpc>
                <a:spcPts val="10500"/>
              </a:lnSpc>
              <a:defRPr sz="8800">
                <a:solidFill>
                  <a:schemeClr val="accent6"/>
                </a:solidFill>
                <a:latin typeface="+mn-lt"/>
              </a:defRPr>
            </a:lvl1pPr>
          </a:lstStyle>
          <a:p>
            <a:r>
              <a:rPr lang="en-GB" noProof="0" dirty="0" err="1"/>
              <a:t>Klik</a:t>
            </a:r>
            <a:r>
              <a:rPr lang="en-GB" noProof="0" dirty="0"/>
              <a:t> om de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Ondertitel 2"/>
          <p:cNvSpPr>
            <a:spLocks noGrp="1"/>
          </p:cNvSpPr>
          <p:nvPr>
            <p:ph type="subTitle" idx="1"/>
          </p:nvPr>
        </p:nvSpPr>
        <p:spPr>
          <a:xfrm>
            <a:off x="1080000" y="5004000"/>
            <a:ext cx="28082875" cy="1276350"/>
          </a:xfrm>
          <a:prstGeom prst="rect">
            <a:avLst/>
          </a:prstGeom>
        </p:spPr>
        <p:txBody>
          <a:bodyPr lIns="540000" tIns="0" rIns="540000" bIns="0" anchor="b" anchorCtr="0">
            <a:noAutofit/>
          </a:bodyPr>
          <a:lstStyle>
            <a:lvl1pPr marL="0" indent="0" algn="l">
              <a:lnSpc>
                <a:spcPts val="4200"/>
              </a:lnSpc>
              <a:spcBef>
                <a:spcPts val="0"/>
              </a:spcBef>
              <a:buNone/>
              <a:defRPr sz="300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Klik</a:t>
            </a:r>
            <a:r>
              <a:rPr lang="en-GB" noProof="0" dirty="0"/>
              <a:t> om de </a:t>
            </a:r>
            <a:r>
              <a:rPr lang="en-GB" noProof="0" dirty="0" err="1"/>
              <a:t>ondertitelstijl</a:t>
            </a:r>
            <a:r>
              <a:rPr lang="en-GB" noProof="0" dirty="0"/>
              <a:t> van het model </a:t>
            </a:r>
            <a:r>
              <a:rPr lang="en-GB" noProof="0" dirty="0" err="1"/>
              <a:t>te</a:t>
            </a:r>
            <a:r>
              <a:rPr lang="en-GB" noProof="0" dirty="0"/>
              <a:t> </a:t>
            </a:r>
            <a:r>
              <a:rPr lang="en-GB" noProof="0" dirty="0" err="1"/>
              <a:t>bewerken</a:t>
            </a:r>
            <a:endParaRPr lang="en-GB" noProof="0" dirty="0"/>
          </a:p>
        </p:txBody>
      </p:sp>
      <p:cxnSp>
        <p:nvCxnSpPr>
          <p:cNvPr id="5" name="Rechte verbindingslijn 4"/>
          <p:cNvCxnSpPr/>
          <p:nvPr userDrawn="1"/>
        </p:nvCxnSpPr>
        <p:spPr>
          <a:xfrm>
            <a:off x="1080000" y="9792000"/>
            <a:ext cx="28080000" cy="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spect="1" noChangeArrowheads="1" noTextEdit="1"/>
          </p:cNvSpPr>
          <p:nvPr userDrawn="1"/>
        </p:nvSpPr>
        <p:spPr bwMode="auto">
          <a:xfrm>
            <a:off x="685800" y="8128000"/>
            <a:ext cx="7840663"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43" name="Groep 42"/>
          <p:cNvGrpSpPr>
            <a:grpSpLocks noChangeAspect="1"/>
          </p:cNvGrpSpPr>
          <p:nvPr userDrawn="1"/>
        </p:nvGrpSpPr>
        <p:grpSpPr>
          <a:xfrm>
            <a:off x="1072391" y="8437398"/>
            <a:ext cx="5610404" cy="1080000"/>
            <a:chOff x="366713" y="7346950"/>
            <a:chExt cx="6432550" cy="1233488"/>
          </a:xfrm>
        </p:grpSpPr>
        <p:sp>
          <p:nvSpPr>
            <p:cNvPr id="44" name="Freeform 6"/>
            <p:cNvSpPr>
              <a:spLocks/>
            </p:cNvSpPr>
            <p:nvPr/>
          </p:nvSpPr>
          <p:spPr bwMode="auto">
            <a:xfrm>
              <a:off x="2311400" y="7464425"/>
              <a:ext cx="481013" cy="312738"/>
            </a:xfrm>
            <a:custGeom>
              <a:avLst/>
              <a:gdLst>
                <a:gd name="T0" fmla="*/ 2310 w 2310"/>
                <a:gd name="T1" fmla="*/ 0 h 1505"/>
                <a:gd name="T2" fmla="*/ 1762 w 2310"/>
                <a:gd name="T3" fmla="*/ 1505 h 1505"/>
                <a:gd name="T4" fmla="*/ 1545 w 2310"/>
                <a:gd name="T5" fmla="*/ 1505 h 1505"/>
                <a:gd name="T6" fmla="*/ 1154 w 2310"/>
                <a:gd name="T7" fmla="*/ 437 h 1505"/>
                <a:gd name="T8" fmla="*/ 763 w 2310"/>
                <a:gd name="T9" fmla="*/ 1505 h 1505"/>
                <a:gd name="T10" fmla="*/ 548 w 2310"/>
                <a:gd name="T11" fmla="*/ 1505 h 1505"/>
                <a:gd name="T12" fmla="*/ 0 w 2310"/>
                <a:gd name="T13" fmla="*/ 0 h 1505"/>
                <a:gd name="T14" fmla="*/ 293 w 2310"/>
                <a:gd name="T15" fmla="*/ 0 h 1505"/>
                <a:gd name="T16" fmla="*/ 656 w 2310"/>
                <a:gd name="T17" fmla="*/ 993 h 1505"/>
                <a:gd name="T18" fmla="*/ 1020 w 2310"/>
                <a:gd name="T19" fmla="*/ 0 h 1505"/>
                <a:gd name="T20" fmla="*/ 1290 w 2310"/>
                <a:gd name="T21" fmla="*/ 0 h 1505"/>
                <a:gd name="T22" fmla="*/ 1653 w 2310"/>
                <a:gd name="T23" fmla="*/ 993 h 1505"/>
                <a:gd name="T24" fmla="*/ 2017 w 2310"/>
                <a:gd name="T25" fmla="*/ 0 h 1505"/>
                <a:gd name="T26" fmla="*/ 2310 w 2310"/>
                <a:gd name="T27" fmla="*/ 0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0" h="1505">
                  <a:moveTo>
                    <a:pt x="2310" y="0"/>
                  </a:moveTo>
                  <a:cubicBezTo>
                    <a:pt x="1762" y="1505"/>
                    <a:pt x="1762" y="1505"/>
                    <a:pt x="1762" y="1505"/>
                  </a:cubicBezTo>
                  <a:cubicBezTo>
                    <a:pt x="1545" y="1505"/>
                    <a:pt x="1545" y="1505"/>
                    <a:pt x="1545" y="1505"/>
                  </a:cubicBezTo>
                  <a:cubicBezTo>
                    <a:pt x="1154" y="437"/>
                    <a:pt x="1154" y="437"/>
                    <a:pt x="1154" y="437"/>
                  </a:cubicBezTo>
                  <a:cubicBezTo>
                    <a:pt x="1026" y="788"/>
                    <a:pt x="888" y="1156"/>
                    <a:pt x="763" y="1505"/>
                  </a:cubicBezTo>
                  <a:cubicBezTo>
                    <a:pt x="548" y="1505"/>
                    <a:pt x="548" y="1505"/>
                    <a:pt x="548" y="1505"/>
                  </a:cubicBezTo>
                  <a:cubicBezTo>
                    <a:pt x="0" y="0"/>
                    <a:pt x="0" y="0"/>
                    <a:pt x="0" y="0"/>
                  </a:cubicBezTo>
                  <a:cubicBezTo>
                    <a:pt x="293" y="0"/>
                    <a:pt x="293" y="0"/>
                    <a:pt x="293" y="0"/>
                  </a:cubicBezTo>
                  <a:cubicBezTo>
                    <a:pt x="656" y="993"/>
                    <a:pt x="656" y="993"/>
                    <a:pt x="656" y="993"/>
                  </a:cubicBezTo>
                  <a:cubicBezTo>
                    <a:pt x="1020" y="0"/>
                    <a:pt x="1020" y="0"/>
                    <a:pt x="1020" y="0"/>
                  </a:cubicBezTo>
                  <a:cubicBezTo>
                    <a:pt x="1290" y="0"/>
                    <a:pt x="1290" y="0"/>
                    <a:pt x="1290" y="0"/>
                  </a:cubicBezTo>
                  <a:cubicBezTo>
                    <a:pt x="1653" y="993"/>
                    <a:pt x="1653" y="993"/>
                    <a:pt x="1653" y="993"/>
                  </a:cubicBezTo>
                  <a:cubicBezTo>
                    <a:pt x="2017" y="0"/>
                    <a:pt x="2017" y="0"/>
                    <a:pt x="2017" y="0"/>
                  </a:cubicBezTo>
                  <a:lnTo>
                    <a:pt x="231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5" name="Freeform 7"/>
            <p:cNvSpPr>
              <a:spLocks/>
            </p:cNvSpPr>
            <p:nvPr/>
          </p:nvSpPr>
          <p:spPr bwMode="auto">
            <a:xfrm>
              <a:off x="3384550" y="7464425"/>
              <a:ext cx="312738" cy="312738"/>
            </a:xfrm>
            <a:custGeom>
              <a:avLst/>
              <a:gdLst>
                <a:gd name="T0" fmla="*/ 1504 w 1504"/>
                <a:gd name="T1" fmla="*/ 408 h 1505"/>
                <a:gd name="T2" fmla="*/ 1226 w 1504"/>
                <a:gd name="T3" fmla="*/ 408 h 1505"/>
                <a:gd name="T4" fmla="*/ 1226 w 1504"/>
                <a:gd name="T5" fmla="*/ 291 h 1505"/>
                <a:gd name="T6" fmla="*/ 1212 w 1504"/>
                <a:gd name="T7" fmla="*/ 276 h 1505"/>
                <a:gd name="T8" fmla="*/ 290 w 1504"/>
                <a:gd name="T9" fmla="*/ 276 h 1505"/>
                <a:gd name="T10" fmla="*/ 275 w 1504"/>
                <a:gd name="T11" fmla="*/ 291 h 1505"/>
                <a:gd name="T12" fmla="*/ 275 w 1504"/>
                <a:gd name="T13" fmla="*/ 1215 h 1505"/>
                <a:gd name="T14" fmla="*/ 290 w 1504"/>
                <a:gd name="T15" fmla="*/ 1229 h 1505"/>
                <a:gd name="T16" fmla="*/ 1212 w 1504"/>
                <a:gd name="T17" fmla="*/ 1229 h 1505"/>
                <a:gd name="T18" fmla="*/ 1226 w 1504"/>
                <a:gd name="T19" fmla="*/ 1215 h 1505"/>
                <a:gd name="T20" fmla="*/ 1226 w 1504"/>
                <a:gd name="T21" fmla="*/ 931 h 1505"/>
                <a:gd name="T22" fmla="*/ 886 w 1504"/>
                <a:gd name="T23" fmla="*/ 931 h 1505"/>
                <a:gd name="T24" fmla="*/ 886 w 1504"/>
                <a:gd name="T25" fmla="*/ 655 h 1505"/>
                <a:gd name="T26" fmla="*/ 1504 w 1504"/>
                <a:gd name="T27" fmla="*/ 655 h 1505"/>
                <a:gd name="T28" fmla="*/ 1504 w 1504"/>
                <a:gd name="T29" fmla="*/ 1215 h 1505"/>
                <a:gd name="T30" fmla="*/ 1212 w 1504"/>
                <a:gd name="T31" fmla="*/ 1505 h 1505"/>
                <a:gd name="T32" fmla="*/ 290 w 1504"/>
                <a:gd name="T33" fmla="*/ 1505 h 1505"/>
                <a:gd name="T34" fmla="*/ 0 w 1504"/>
                <a:gd name="T35" fmla="*/ 1215 h 1505"/>
                <a:gd name="T36" fmla="*/ 0 w 1504"/>
                <a:gd name="T37" fmla="*/ 291 h 1505"/>
                <a:gd name="T38" fmla="*/ 290 w 1504"/>
                <a:gd name="T39" fmla="*/ 0 h 1505"/>
                <a:gd name="T40" fmla="*/ 1212 w 1504"/>
                <a:gd name="T41" fmla="*/ 0 h 1505"/>
                <a:gd name="T42" fmla="*/ 1504 w 1504"/>
                <a:gd name="T43" fmla="*/ 291 h 1505"/>
                <a:gd name="T44" fmla="*/ 1504 w 1504"/>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4" h="1505">
                  <a:moveTo>
                    <a:pt x="1504" y="408"/>
                  </a:moveTo>
                  <a:cubicBezTo>
                    <a:pt x="1226" y="408"/>
                    <a:pt x="1226" y="408"/>
                    <a:pt x="1226" y="408"/>
                  </a:cubicBezTo>
                  <a:cubicBezTo>
                    <a:pt x="1226" y="291"/>
                    <a:pt x="1226" y="291"/>
                    <a:pt x="1226" y="291"/>
                  </a:cubicBezTo>
                  <a:cubicBezTo>
                    <a:pt x="1226" y="282"/>
                    <a:pt x="1220" y="276"/>
                    <a:pt x="1212" y="276"/>
                  </a:cubicBezTo>
                  <a:cubicBezTo>
                    <a:pt x="290" y="276"/>
                    <a:pt x="290" y="276"/>
                    <a:pt x="290" y="276"/>
                  </a:cubicBezTo>
                  <a:cubicBezTo>
                    <a:pt x="282" y="276"/>
                    <a:pt x="275" y="282"/>
                    <a:pt x="275" y="291"/>
                  </a:cubicBezTo>
                  <a:cubicBezTo>
                    <a:pt x="275" y="1215"/>
                    <a:pt x="275" y="1215"/>
                    <a:pt x="275" y="1215"/>
                  </a:cubicBezTo>
                  <a:cubicBezTo>
                    <a:pt x="275" y="1223"/>
                    <a:pt x="282" y="1229"/>
                    <a:pt x="290" y="1229"/>
                  </a:cubicBezTo>
                  <a:cubicBezTo>
                    <a:pt x="1212" y="1229"/>
                    <a:pt x="1212" y="1229"/>
                    <a:pt x="1212" y="1229"/>
                  </a:cubicBezTo>
                  <a:cubicBezTo>
                    <a:pt x="1220" y="1229"/>
                    <a:pt x="1226" y="1223"/>
                    <a:pt x="1226" y="1215"/>
                  </a:cubicBezTo>
                  <a:cubicBezTo>
                    <a:pt x="1226" y="931"/>
                    <a:pt x="1226" y="931"/>
                    <a:pt x="1226" y="931"/>
                  </a:cubicBezTo>
                  <a:cubicBezTo>
                    <a:pt x="886" y="931"/>
                    <a:pt x="886" y="931"/>
                    <a:pt x="886" y="931"/>
                  </a:cubicBezTo>
                  <a:cubicBezTo>
                    <a:pt x="886" y="655"/>
                    <a:pt x="886" y="655"/>
                    <a:pt x="886" y="655"/>
                  </a:cubicBezTo>
                  <a:cubicBezTo>
                    <a:pt x="1504" y="655"/>
                    <a:pt x="1504" y="655"/>
                    <a:pt x="1504" y="655"/>
                  </a:cubicBezTo>
                  <a:cubicBezTo>
                    <a:pt x="1504" y="1215"/>
                    <a:pt x="1504" y="1215"/>
                    <a:pt x="1504" y="1215"/>
                  </a:cubicBezTo>
                  <a:cubicBezTo>
                    <a:pt x="1504" y="1376"/>
                    <a:pt x="1373" y="1505"/>
                    <a:pt x="1212" y="1505"/>
                  </a:cubicBezTo>
                  <a:cubicBezTo>
                    <a:pt x="290" y="1505"/>
                    <a:pt x="290" y="1505"/>
                    <a:pt x="290" y="1505"/>
                  </a:cubicBezTo>
                  <a:cubicBezTo>
                    <a:pt x="129" y="1505"/>
                    <a:pt x="0" y="1376"/>
                    <a:pt x="0" y="1215"/>
                  </a:cubicBezTo>
                  <a:cubicBezTo>
                    <a:pt x="0" y="291"/>
                    <a:pt x="0" y="291"/>
                    <a:pt x="0" y="291"/>
                  </a:cubicBezTo>
                  <a:cubicBezTo>
                    <a:pt x="0" y="130"/>
                    <a:pt x="129" y="0"/>
                    <a:pt x="290" y="0"/>
                  </a:cubicBezTo>
                  <a:cubicBezTo>
                    <a:pt x="1212" y="0"/>
                    <a:pt x="1212" y="0"/>
                    <a:pt x="1212" y="0"/>
                  </a:cubicBezTo>
                  <a:cubicBezTo>
                    <a:pt x="1373" y="0"/>
                    <a:pt x="1504" y="130"/>
                    <a:pt x="1504" y="291"/>
                  </a:cubicBezTo>
                  <a:lnTo>
                    <a:pt x="1504" y="408"/>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6" name="Freeform 8"/>
            <p:cNvSpPr>
              <a:spLocks/>
            </p:cNvSpPr>
            <p:nvPr/>
          </p:nvSpPr>
          <p:spPr bwMode="auto">
            <a:xfrm>
              <a:off x="3881438" y="7464425"/>
              <a:ext cx="287338" cy="312738"/>
            </a:xfrm>
            <a:custGeom>
              <a:avLst/>
              <a:gdLst>
                <a:gd name="T0" fmla="*/ 181 w 181"/>
                <a:gd name="T1" fmla="*/ 36 h 197"/>
                <a:gd name="T2" fmla="*/ 36 w 181"/>
                <a:gd name="T3" fmla="*/ 36 h 197"/>
                <a:gd name="T4" fmla="*/ 36 w 181"/>
                <a:gd name="T5" fmla="*/ 80 h 197"/>
                <a:gd name="T6" fmla="*/ 153 w 181"/>
                <a:gd name="T7" fmla="*/ 80 h 197"/>
                <a:gd name="T8" fmla="*/ 153 w 181"/>
                <a:gd name="T9" fmla="*/ 116 h 197"/>
                <a:gd name="T10" fmla="*/ 36 w 181"/>
                <a:gd name="T11" fmla="*/ 116 h 197"/>
                <a:gd name="T12" fmla="*/ 36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6"/>
                  </a:moveTo>
                  <a:lnTo>
                    <a:pt x="36" y="36"/>
                  </a:lnTo>
                  <a:lnTo>
                    <a:pt x="36" y="80"/>
                  </a:lnTo>
                  <a:lnTo>
                    <a:pt x="153" y="80"/>
                  </a:lnTo>
                  <a:lnTo>
                    <a:pt x="153" y="116"/>
                  </a:lnTo>
                  <a:lnTo>
                    <a:pt x="36" y="116"/>
                  </a:lnTo>
                  <a:lnTo>
                    <a:pt x="36" y="161"/>
                  </a:lnTo>
                  <a:lnTo>
                    <a:pt x="181" y="161"/>
                  </a:lnTo>
                  <a:lnTo>
                    <a:pt x="181" y="197"/>
                  </a:lnTo>
                  <a:lnTo>
                    <a:pt x="0" y="197"/>
                  </a:lnTo>
                  <a:lnTo>
                    <a:pt x="0" y="0"/>
                  </a:lnTo>
                  <a:lnTo>
                    <a:pt x="181" y="0"/>
                  </a:lnTo>
                  <a:lnTo>
                    <a:pt x="181" y="36"/>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7" name="Freeform 9"/>
            <p:cNvSpPr>
              <a:spLocks/>
            </p:cNvSpPr>
            <p:nvPr/>
          </p:nvSpPr>
          <p:spPr bwMode="auto">
            <a:xfrm>
              <a:off x="4341813" y="7464425"/>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0 w 197"/>
                <a:gd name="T19" fmla="*/ 144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2"/>
                  </a:lnTo>
                  <a:lnTo>
                    <a:pt x="36" y="197"/>
                  </a:lnTo>
                  <a:lnTo>
                    <a:pt x="0" y="197"/>
                  </a:lnTo>
                  <a:lnTo>
                    <a:pt x="0" y="0"/>
                  </a:lnTo>
                  <a:lnTo>
                    <a:pt x="39" y="0"/>
                  </a:lnTo>
                  <a:lnTo>
                    <a:pt x="160" y="144"/>
                  </a:lnTo>
                  <a:lnTo>
                    <a:pt x="16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8" name="Rectangle 10"/>
            <p:cNvSpPr>
              <a:spLocks noChangeArrowheads="1"/>
            </p:cNvSpPr>
            <p:nvPr/>
          </p:nvSpPr>
          <p:spPr bwMode="auto">
            <a:xfrm>
              <a:off x="4822825" y="7464425"/>
              <a:ext cx="57150" cy="312738"/>
            </a:xfrm>
            <a:prstGeom prst="rect">
              <a:avLst/>
            </a:prstGeom>
            <a:solidFill>
              <a:srgbClr val="00517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9" name="Freeform 11"/>
            <p:cNvSpPr>
              <a:spLocks/>
            </p:cNvSpPr>
            <p:nvPr/>
          </p:nvSpPr>
          <p:spPr bwMode="auto">
            <a:xfrm>
              <a:off x="5057775" y="7464425"/>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0 w 197"/>
                <a:gd name="T19" fmla="*/ 144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2"/>
                  </a:lnTo>
                  <a:lnTo>
                    <a:pt x="36" y="197"/>
                  </a:lnTo>
                  <a:lnTo>
                    <a:pt x="0" y="197"/>
                  </a:lnTo>
                  <a:lnTo>
                    <a:pt x="0" y="0"/>
                  </a:lnTo>
                  <a:lnTo>
                    <a:pt x="39" y="0"/>
                  </a:lnTo>
                  <a:lnTo>
                    <a:pt x="160" y="144"/>
                  </a:lnTo>
                  <a:lnTo>
                    <a:pt x="16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0" name="Freeform 12"/>
            <p:cNvSpPr>
              <a:spLocks/>
            </p:cNvSpPr>
            <p:nvPr/>
          </p:nvSpPr>
          <p:spPr bwMode="auto">
            <a:xfrm>
              <a:off x="5540375" y="7464425"/>
              <a:ext cx="312738" cy="312738"/>
            </a:xfrm>
            <a:custGeom>
              <a:avLst/>
              <a:gdLst>
                <a:gd name="T0" fmla="*/ 1505 w 1505"/>
                <a:gd name="T1" fmla="*/ 408 h 1505"/>
                <a:gd name="T2" fmla="*/ 1227 w 1505"/>
                <a:gd name="T3" fmla="*/ 408 h 1505"/>
                <a:gd name="T4" fmla="*/ 1227 w 1505"/>
                <a:gd name="T5" fmla="*/ 291 h 1505"/>
                <a:gd name="T6" fmla="*/ 1212 w 1505"/>
                <a:gd name="T7" fmla="*/ 276 h 1505"/>
                <a:gd name="T8" fmla="*/ 290 w 1505"/>
                <a:gd name="T9" fmla="*/ 276 h 1505"/>
                <a:gd name="T10" fmla="*/ 276 w 1505"/>
                <a:gd name="T11" fmla="*/ 291 h 1505"/>
                <a:gd name="T12" fmla="*/ 276 w 1505"/>
                <a:gd name="T13" fmla="*/ 1215 h 1505"/>
                <a:gd name="T14" fmla="*/ 290 w 1505"/>
                <a:gd name="T15" fmla="*/ 1229 h 1505"/>
                <a:gd name="T16" fmla="*/ 1212 w 1505"/>
                <a:gd name="T17" fmla="*/ 1229 h 1505"/>
                <a:gd name="T18" fmla="*/ 1227 w 1505"/>
                <a:gd name="T19" fmla="*/ 1215 h 1505"/>
                <a:gd name="T20" fmla="*/ 1227 w 1505"/>
                <a:gd name="T21" fmla="*/ 931 h 1505"/>
                <a:gd name="T22" fmla="*/ 886 w 1505"/>
                <a:gd name="T23" fmla="*/ 931 h 1505"/>
                <a:gd name="T24" fmla="*/ 886 w 1505"/>
                <a:gd name="T25" fmla="*/ 655 h 1505"/>
                <a:gd name="T26" fmla="*/ 1505 w 1505"/>
                <a:gd name="T27" fmla="*/ 655 h 1505"/>
                <a:gd name="T28" fmla="*/ 1505 w 1505"/>
                <a:gd name="T29" fmla="*/ 1215 h 1505"/>
                <a:gd name="T30" fmla="*/ 1212 w 1505"/>
                <a:gd name="T31" fmla="*/ 1505 h 1505"/>
                <a:gd name="T32" fmla="*/ 290 w 1505"/>
                <a:gd name="T33" fmla="*/ 1505 h 1505"/>
                <a:gd name="T34" fmla="*/ 0 w 1505"/>
                <a:gd name="T35" fmla="*/ 1215 h 1505"/>
                <a:gd name="T36" fmla="*/ 0 w 1505"/>
                <a:gd name="T37" fmla="*/ 291 h 1505"/>
                <a:gd name="T38" fmla="*/ 290 w 1505"/>
                <a:gd name="T39" fmla="*/ 0 h 1505"/>
                <a:gd name="T40" fmla="*/ 1212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2" y="276"/>
                  </a:cubicBezTo>
                  <a:cubicBezTo>
                    <a:pt x="290" y="276"/>
                    <a:pt x="290" y="276"/>
                    <a:pt x="290" y="276"/>
                  </a:cubicBezTo>
                  <a:cubicBezTo>
                    <a:pt x="282" y="276"/>
                    <a:pt x="276" y="282"/>
                    <a:pt x="276" y="291"/>
                  </a:cubicBezTo>
                  <a:cubicBezTo>
                    <a:pt x="276" y="1215"/>
                    <a:pt x="276" y="1215"/>
                    <a:pt x="276" y="1215"/>
                  </a:cubicBezTo>
                  <a:cubicBezTo>
                    <a:pt x="276" y="1223"/>
                    <a:pt x="282" y="1229"/>
                    <a:pt x="290" y="1229"/>
                  </a:cubicBezTo>
                  <a:cubicBezTo>
                    <a:pt x="1212" y="1229"/>
                    <a:pt x="1212" y="1229"/>
                    <a:pt x="1212" y="1229"/>
                  </a:cubicBezTo>
                  <a:cubicBezTo>
                    <a:pt x="1221" y="1229"/>
                    <a:pt x="1227" y="1223"/>
                    <a:pt x="1227" y="1215"/>
                  </a:cubicBezTo>
                  <a:cubicBezTo>
                    <a:pt x="1227" y="931"/>
                    <a:pt x="1227" y="931"/>
                    <a:pt x="1227" y="931"/>
                  </a:cubicBezTo>
                  <a:cubicBezTo>
                    <a:pt x="886" y="931"/>
                    <a:pt x="886" y="931"/>
                    <a:pt x="886" y="931"/>
                  </a:cubicBezTo>
                  <a:cubicBezTo>
                    <a:pt x="886" y="655"/>
                    <a:pt x="886" y="655"/>
                    <a:pt x="886" y="655"/>
                  </a:cubicBezTo>
                  <a:cubicBezTo>
                    <a:pt x="1505" y="655"/>
                    <a:pt x="1505" y="655"/>
                    <a:pt x="1505" y="655"/>
                  </a:cubicBezTo>
                  <a:cubicBezTo>
                    <a:pt x="1505" y="1215"/>
                    <a:pt x="1505" y="1215"/>
                    <a:pt x="1505" y="1215"/>
                  </a:cubicBezTo>
                  <a:cubicBezTo>
                    <a:pt x="1505" y="1376"/>
                    <a:pt x="1373" y="1505"/>
                    <a:pt x="1212" y="1505"/>
                  </a:cubicBezTo>
                  <a:cubicBezTo>
                    <a:pt x="290" y="1505"/>
                    <a:pt x="290" y="1505"/>
                    <a:pt x="290" y="1505"/>
                  </a:cubicBezTo>
                  <a:cubicBezTo>
                    <a:pt x="130" y="1505"/>
                    <a:pt x="0" y="1376"/>
                    <a:pt x="0" y="1215"/>
                  </a:cubicBezTo>
                  <a:cubicBezTo>
                    <a:pt x="0" y="291"/>
                    <a:pt x="0" y="291"/>
                    <a:pt x="0" y="291"/>
                  </a:cubicBezTo>
                  <a:cubicBezTo>
                    <a:pt x="0" y="130"/>
                    <a:pt x="130" y="0"/>
                    <a:pt x="290" y="0"/>
                  </a:cubicBezTo>
                  <a:cubicBezTo>
                    <a:pt x="1212" y="0"/>
                    <a:pt x="1212" y="0"/>
                    <a:pt x="1212" y="0"/>
                  </a:cubicBezTo>
                  <a:cubicBezTo>
                    <a:pt x="1373" y="0"/>
                    <a:pt x="1505" y="130"/>
                    <a:pt x="1505" y="291"/>
                  </a:cubicBezTo>
                  <a:lnTo>
                    <a:pt x="1505" y="408"/>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1" name="Freeform 13"/>
            <p:cNvSpPr>
              <a:spLocks/>
            </p:cNvSpPr>
            <p:nvPr/>
          </p:nvSpPr>
          <p:spPr bwMode="auto">
            <a:xfrm>
              <a:off x="6030913" y="7464425"/>
              <a:ext cx="287338" cy="312738"/>
            </a:xfrm>
            <a:custGeom>
              <a:avLst/>
              <a:gdLst>
                <a:gd name="T0" fmla="*/ 181 w 181"/>
                <a:gd name="T1" fmla="*/ 36 h 197"/>
                <a:gd name="T2" fmla="*/ 37 w 181"/>
                <a:gd name="T3" fmla="*/ 36 h 197"/>
                <a:gd name="T4" fmla="*/ 37 w 181"/>
                <a:gd name="T5" fmla="*/ 80 h 197"/>
                <a:gd name="T6" fmla="*/ 153 w 181"/>
                <a:gd name="T7" fmla="*/ 80 h 197"/>
                <a:gd name="T8" fmla="*/ 153 w 181"/>
                <a:gd name="T9" fmla="*/ 116 h 197"/>
                <a:gd name="T10" fmla="*/ 37 w 181"/>
                <a:gd name="T11" fmla="*/ 116 h 197"/>
                <a:gd name="T12" fmla="*/ 37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6"/>
                  </a:moveTo>
                  <a:lnTo>
                    <a:pt x="37" y="36"/>
                  </a:lnTo>
                  <a:lnTo>
                    <a:pt x="37" y="80"/>
                  </a:lnTo>
                  <a:lnTo>
                    <a:pt x="153" y="80"/>
                  </a:lnTo>
                  <a:lnTo>
                    <a:pt x="153" y="116"/>
                  </a:lnTo>
                  <a:lnTo>
                    <a:pt x="37" y="116"/>
                  </a:lnTo>
                  <a:lnTo>
                    <a:pt x="37" y="161"/>
                  </a:lnTo>
                  <a:lnTo>
                    <a:pt x="181" y="161"/>
                  </a:lnTo>
                  <a:lnTo>
                    <a:pt x="181" y="197"/>
                  </a:lnTo>
                  <a:lnTo>
                    <a:pt x="0" y="197"/>
                  </a:lnTo>
                  <a:lnTo>
                    <a:pt x="0" y="0"/>
                  </a:lnTo>
                  <a:lnTo>
                    <a:pt x="181" y="0"/>
                  </a:lnTo>
                  <a:lnTo>
                    <a:pt x="181" y="36"/>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2" name="Freeform 14"/>
            <p:cNvSpPr>
              <a:spLocks/>
            </p:cNvSpPr>
            <p:nvPr/>
          </p:nvSpPr>
          <p:spPr bwMode="auto">
            <a:xfrm>
              <a:off x="6486525" y="7464425"/>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1 w 197"/>
                <a:gd name="T19" fmla="*/ 144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2"/>
                  </a:lnTo>
                  <a:lnTo>
                    <a:pt x="36" y="197"/>
                  </a:lnTo>
                  <a:lnTo>
                    <a:pt x="0" y="197"/>
                  </a:lnTo>
                  <a:lnTo>
                    <a:pt x="0" y="0"/>
                  </a:lnTo>
                  <a:lnTo>
                    <a:pt x="39" y="0"/>
                  </a:lnTo>
                  <a:lnTo>
                    <a:pt x="161" y="144"/>
                  </a:lnTo>
                  <a:lnTo>
                    <a:pt x="161"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3" name="Freeform 15"/>
            <p:cNvSpPr>
              <a:spLocks noEditPoints="1"/>
            </p:cNvSpPr>
            <p:nvPr/>
          </p:nvSpPr>
          <p:spPr bwMode="auto">
            <a:xfrm>
              <a:off x="2865438" y="7464425"/>
              <a:ext cx="396875" cy="312738"/>
            </a:xfrm>
            <a:custGeom>
              <a:avLst/>
              <a:gdLst>
                <a:gd name="T0" fmla="*/ 1471 w 1908"/>
                <a:gd name="T1" fmla="*/ 291 h 1505"/>
                <a:gd name="T2" fmla="*/ 1181 w 1908"/>
                <a:gd name="T3" fmla="*/ 0 h 1505"/>
                <a:gd name="T4" fmla="*/ 727 w 1908"/>
                <a:gd name="T5" fmla="*/ 0 h 1505"/>
                <a:gd name="T6" fmla="*/ 437 w 1908"/>
                <a:gd name="T7" fmla="*/ 291 h 1505"/>
                <a:gd name="T8" fmla="*/ 0 w 1908"/>
                <a:gd name="T9" fmla="*/ 1505 h 1505"/>
                <a:gd name="T10" fmla="*/ 286 w 1908"/>
                <a:gd name="T11" fmla="*/ 1505 h 1505"/>
                <a:gd name="T12" fmla="*/ 468 w 1908"/>
                <a:gd name="T13" fmla="*/ 999 h 1505"/>
                <a:gd name="T14" fmla="*/ 1443 w 1908"/>
                <a:gd name="T15" fmla="*/ 999 h 1505"/>
                <a:gd name="T16" fmla="*/ 1628 w 1908"/>
                <a:gd name="T17" fmla="*/ 1505 h 1505"/>
                <a:gd name="T18" fmla="*/ 1908 w 1908"/>
                <a:gd name="T19" fmla="*/ 1505 h 1505"/>
                <a:gd name="T20" fmla="*/ 1471 w 1908"/>
                <a:gd name="T21" fmla="*/ 291 h 1505"/>
                <a:gd name="T22" fmla="*/ 562 w 1908"/>
                <a:gd name="T23" fmla="*/ 724 h 1505"/>
                <a:gd name="T24" fmla="*/ 712 w 1908"/>
                <a:gd name="T25" fmla="*/ 291 h 1505"/>
                <a:gd name="T26" fmla="*/ 727 w 1908"/>
                <a:gd name="T27" fmla="*/ 276 h 1505"/>
                <a:gd name="T28" fmla="*/ 1184 w 1908"/>
                <a:gd name="T29" fmla="*/ 276 h 1505"/>
                <a:gd name="T30" fmla="*/ 1199 w 1908"/>
                <a:gd name="T31" fmla="*/ 291 h 1505"/>
                <a:gd name="T32" fmla="*/ 1350 w 1908"/>
                <a:gd name="T33" fmla="*/ 724 h 1505"/>
                <a:gd name="T34" fmla="*/ 562 w 1908"/>
                <a:gd name="T35" fmla="*/ 724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08" h="1505">
                  <a:moveTo>
                    <a:pt x="1471" y="291"/>
                  </a:moveTo>
                  <a:cubicBezTo>
                    <a:pt x="1411" y="113"/>
                    <a:pt x="1342" y="0"/>
                    <a:pt x="1181" y="0"/>
                  </a:cubicBezTo>
                  <a:cubicBezTo>
                    <a:pt x="727" y="0"/>
                    <a:pt x="727" y="0"/>
                    <a:pt x="727" y="0"/>
                  </a:cubicBezTo>
                  <a:cubicBezTo>
                    <a:pt x="566" y="0"/>
                    <a:pt x="497" y="113"/>
                    <a:pt x="437" y="291"/>
                  </a:cubicBezTo>
                  <a:cubicBezTo>
                    <a:pt x="0" y="1505"/>
                    <a:pt x="0" y="1505"/>
                    <a:pt x="0" y="1505"/>
                  </a:cubicBezTo>
                  <a:cubicBezTo>
                    <a:pt x="286" y="1505"/>
                    <a:pt x="286" y="1505"/>
                    <a:pt x="286" y="1505"/>
                  </a:cubicBezTo>
                  <a:cubicBezTo>
                    <a:pt x="468" y="999"/>
                    <a:pt x="468" y="999"/>
                    <a:pt x="468" y="999"/>
                  </a:cubicBezTo>
                  <a:cubicBezTo>
                    <a:pt x="1443" y="999"/>
                    <a:pt x="1443" y="999"/>
                    <a:pt x="1443" y="999"/>
                  </a:cubicBezTo>
                  <a:cubicBezTo>
                    <a:pt x="1628" y="1505"/>
                    <a:pt x="1628" y="1505"/>
                    <a:pt x="1628" y="1505"/>
                  </a:cubicBezTo>
                  <a:cubicBezTo>
                    <a:pt x="1908" y="1505"/>
                    <a:pt x="1908" y="1505"/>
                    <a:pt x="1908" y="1505"/>
                  </a:cubicBezTo>
                  <a:lnTo>
                    <a:pt x="1471" y="291"/>
                  </a:lnTo>
                  <a:close/>
                  <a:moveTo>
                    <a:pt x="562" y="724"/>
                  </a:moveTo>
                  <a:cubicBezTo>
                    <a:pt x="712" y="291"/>
                    <a:pt x="712" y="291"/>
                    <a:pt x="712" y="291"/>
                  </a:cubicBezTo>
                  <a:cubicBezTo>
                    <a:pt x="716" y="281"/>
                    <a:pt x="719" y="276"/>
                    <a:pt x="727" y="276"/>
                  </a:cubicBezTo>
                  <a:cubicBezTo>
                    <a:pt x="1184" y="276"/>
                    <a:pt x="1184" y="276"/>
                    <a:pt x="1184" y="276"/>
                  </a:cubicBezTo>
                  <a:cubicBezTo>
                    <a:pt x="1193" y="276"/>
                    <a:pt x="1194" y="280"/>
                    <a:pt x="1199" y="291"/>
                  </a:cubicBezTo>
                  <a:cubicBezTo>
                    <a:pt x="1350" y="724"/>
                    <a:pt x="1350" y="724"/>
                    <a:pt x="1350" y="724"/>
                  </a:cubicBezTo>
                  <a:lnTo>
                    <a:pt x="562" y="724"/>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4" name="Freeform 16"/>
            <p:cNvSpPr>
              <a:spLocks/>
            </p:cNvSpPr>
            <p:nvPr/>
          </p:nvSpPr>
          <p:spPr bwMode="auto">
            <a:xfrm>
              <a:off x="2333625" y="8023225"/>
              <a:ext cx="185738" cy="185738"/>
            </a:xfrm>
            <a:custGeom>
              <a:avLst/>
              <a:gdLst>
                <a:gd name="T0" fmla="*/ 757 w 890"/>
                <a:gd name="T1" fmla="*/ 0 h 890"/>
                <a:gd name="T2" fmla="*/ 890 w 890"/>
                <a:gd name="T3" fmla="*/ 0 h 890"/>
                <a:gd name="T4" fmla="*/ 890 w 890"/>
                <a:gd name="T5" fmla="*/ 729 h 890"/>
                <a:gd name="T6" fmla="*/ 730 w 890"/>
                <a:gd name="T7" fmla="*/ 890 h 890"/>
                <a:gd name="T8" fmla="*/ 161 w 890"/>
                <a:gd name="T9" fmla="*/ 890 h 890"/>
                <a:gd name="T10" fmla="*/ 0 w 890"/>
                <a:gd name="T11" fmla="*/ 729 h 890"/>
                <a:gd name="T12" fmla="*/ 0 w 890"/>
                <a:gd name="T13" fmla="*/ 0 h 890"/>
                <a:gd name="T14" fmla="*/ 133 w 890"/>
                <a:gd name="T15" fmla="*/ 0 h 890"/>
                <a:gd name="T16" fmla="*/ 133 w 890"/>
                <a:gd name="T17" fmla="*/ 729 h 890"/>
                <a:gd name="T18" fmla="*/ 161 w 890"/>
                <a:gd name="T19" fmla="*/ 756 h 890"/>
                <a:gd name="T20" fmla="*/ 730 w 890"/>
                <a:gd name="T21" fmla="*/ 756 h 890"/>
                <a:gd name="T22" fmla="*/ 757 w 890"/>
                <a:gd name="T23" fmla="*/ 729 h 890"/>
                <a:gd name="T24" fmla="*/ 757 w 890"/>
                <a:gd name="T25" fmla="*/ 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0" h="890">
                  <a:moveTo>
                    <a:pt x="757" y="0"/>
                  </a:moveTo>
                  <a:cubicBezTo>
                    <a:pt x="890" y="0"/>
                    <a:pt x="890" y="0"/>
                    <a:pt x="890" y="0"/>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0"/>
                    <a:pt x="0" y="0"/>
                    <a:pt x="0" y="0"/>
                  </a:cubicBezTo>
                  <a:cubicBezTo>
                    <a:pt x="133" y="0"/>
                    <a:pt x="133" y="0"/>
                    <a:pt x="133" y="0"/>
                  </a:cubicBezTo>
                  <a:cubicBezTo>
                    <a:pt x="133" y="729"/>
                    <a:pt x="133" y="729"/>
                    <a:pt x="133" y="729"/>
                  </a:cubicBezTo>
                  <a:cubicBezTo>
                    <a:pt x="133" y="744"/>
                    <a:pt x="146" y="756"/>
                    <a:pt x="161" y="756"/>
                  </a:cubicBezTo>
                  <a:cubicBezTo>
                    <a:pt x="730" y="756"/>
                    <a:pt x="730" y="756"/>
                    <a:pt x="730" y="756"/>
                  </a:cubicBezTo>
                  <a:cubicBezTo>
                    <a:pt x="744" y="756"/>
                    <a:pt x="757" y="744"/>
                    <a:pt x="757" y="729"/>
                  </a:cubicBezTo>
                  <a:lnTo>
                    <a:pt x="75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5" name="Freeform 17"/>
            <p:cNvSpPr>
              <a:spLocks/>
            </p:cNvSpPr>
            <p:nvPr/>
          </p:nvSpPr>
          <p:spPr bwMode="auto">
            <a:xfrm>
              <a:off x="2587625" y="8023225"/>
              <a:ext cx="184150" cy="185738"/>
            </a:xfrm>
            <a:custGeom>
              <a:avLst/>
              <a:gdLst>
                <a:gd name="T0" fmla="*/ 99 w 116"/>
                <a:gd name="T1" fmla="*/ 0 h 117"/>
                <a:gd name="T2" fmla="*/ 116 w 116"/>
                <a:gd name="T3" fmla="*/ 0 h 117"/>
                <a:gd name="T4" fmla="*/ 116 w 116"/>
                <a:gd name="T5" fmla="*/ 117 h 117"/>
                <a:gd name="T6" fmla="*/ 96 w 116"/>
                <a:gd name="T7" fmla="*/ 117 h 117"/>
                <a:gd name="T8" fmla="*/ 17 w 116"/>
                <a:gd name="T9" fmla="*/ 24 h 117"/>
                <a:gd name="T10" fmla="*/ 17 w 116"/>
                <a:gd name="T11" fmla="*/ 117 h 117"/>
                <a:gd name="T12" fmla="*/ 0 w 116"/>
                <a:gd name="T13" fmla="*/ 117 h 117"/>
                <a:gd name="T14" fmla="*/ 0 w 116"/>
                <a:gd name="T15" fmla="*/ 0 h 117"/>
                <a:gd name="T16" fmla="*/ 20 w 116"/>
                <a:gd name="T17" fmla="*/ 0 h 117"/>
                <a:gd name="T18" fmla="*/ 99 w 116"/>
                <a:gd name="T19" fmla="*/ 94 h 117"/>
                <a:gd name="T20" fmla="*/ 99 w 116"/>
                <a:gd name="T21"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17">
                  <a:moveTo>
                    <a:pt x="99" y="0"/>
                  </a:moveTo>
                  <a:lnTo>
                    <a:pt x="116" y="0"/>
                  </a:lnTo>
                  <a:lnTo>
                    <a:pt x="116" y="117"/>
                  </a:lnTo>
                  <a:lnTo>
                    <a:pt x="96" y="117"/>
                  </a:lnTo>
                  <a:lnTo>
                    <a:pt x="17" y="24"/>
                  </a:lnTo>
                  <a:lnTo>
                    <a:pt x="17" y="117"/>
                  </a:lnTo>
                  <a:lnTo>
                    <a:pt x="0" y="117"/>
                  </a:lnTo>
                  <a:lnTo>
                    <a:pt x="0" y="0"/>
                  </a:lnTo>
                  <a:lnTo>
                    <a:pt x="20" y="0"/>
                  </a:lnTo>
                  <a:lnTo>
                    <a:pt x="99" y="94"/>
                  </a:lnTo>
                  <a:lnTo>
                    <a:pt x="9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6" name="Rectangle 18"/>
            <p:cNvSpPr>
              <a:spLocks noChangeArrowheads="1"/>
            </p:cNvSpPr>
            <p:nvPr/>
          </p:nvSpPr>
          <p:spPr bwMode="auto">
            <a:xfrm>
              <a:off x="2841625" y="8023225"/>
              <a:ext cx="28575" cy="1857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7" name="Freeform 19"/>
            <p:cNvSpPr>
              <a:spLocks/>
            </p:cNvSpPr>
            <p:nvPr/>
          </p:nvSpPr>
          <p:spPr bwMode="auto">
            <a:xfrm>
              <a:off x="2900363" y="8023225"/>
              <a:ext cx="241300" cy="185738"/>
            </a:xfrm>
            <a:custGeom>
              <a:avLst/>
              <a:gdLst>
                <a:gd name="T0" fmla="*/ 132 w 152"/>
                <a:gd name="T1" fmla="*/ 0 h 117"/>
                <a:gd name="T2" fmla="*/ 152 w 152"/>
                <a:gd name="T3" fmla="*/ 0 h 117"/>
                <a:gd name="T4" fmla="*/ 85 w 152"/>
                <a:gd name="T5" fmla="*/ 117 h 117"/>
                <a:gd name="T6" fmla="*/ 68 w 152"/>
                <a:gd name="T7" fmla="*/ 117 h 117"/>
                <a:gd name="T8" fmla="*/ 0 w 152"/>
                <a:gd name="T9" fmla="*/ 0 h 117"/>
                <a:gd name="T10" fmla="*/ 20 w 152"/>
                <a:gd name="T11" fmla="*/ 0 h 117"/>
                <a:gd name="T12" fmla="*/ 76 w 152"/>
                <a:gd name="T13" fmla="*/ 97 h 117"/>
                <a:gd name="T14" fmla="*/ 132 w 152"/>
                <a:gd name="T15" fmla="*/ 0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17">
                  <a:moveTo>
                    <a:pt x="132" y="0"/>
                  </a:moveTo>
                  <a:lnTo>
                    <a:pt x="152" y="0"/>
                  </a:lnTo>
                  <a:lnTo>
                    <a:pt x="85" y="117"/>
                  </a:lnTo>
                  <a:lnTo>
                    <a:pt x="68" y="117"/>
                  </a:lnTo>
                  <a:lnTo>
                    <a:pt x="0" y="0"/>
                  </a:lnTo>
                  <a:lnTo>
                    <a:pt x="20" y="0"/>
                  </a:lnTo>
                  <a:lnTo>
                    <a:pt x="76" y="97"/>
                  </a:lnTo>
                  <a:lnTo>
                    <a:pt x="132"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8" name="Freeform 20"/>
            <p:cNvSpPr>
              <a:spLocks/>
            </p:cNvSpPr>
            <p:nvPr/>
          </p:nvSpPr>
          <p:spPr bwMode="auto">
            <a:xfrm>
              <a:off x="3167063"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9" name="Freeform 21"/>
            <p:cNvSpPr>
              <a:spLocks noEditPoints="1"/>
            </p:cNvSpPr>
            <p:nvPr/>
          </p:nvSpPr>
          <p:spPr bwMode="auto">
            <a:xfrm>
              <a:off x="3403600" y="8024813"/>
              <a:ext cx="185738" cy="184150"/>
            </a:xfrm>
            <a:custGeom>
              <a:avLst/>
              <a:gdLst>
                <a:gd name="T0" fmla="*/ 890 w 890"/>
                <a:gd name="T1" fmla="*/ 410 h 889"/>
                <a:gd name="T2" fmla="*/ 729 w 890"/>
                <a:gd name="T3" fmla="*/ 571 h 889"/>
                <a:gd name="T4" fmla="*/ 639 w 890"/>
                <a:gd name="T5" fmla="*/ 571 h 889"/>
                <a:gd name="T6" fmla="*/ 890 w 890"/>
                <a:gd name="T7" fmla="*/ 870 h 889"/>
                <a:gd name="T8" fmla="*/ 890 w 890"/>
                <a:gd name="T9" fmla="*/ 889 h 889"/>
                <a:gd name="T10" fmla="*/ 732 w 890"/>
                <a:gd name="T11" fmla="*/ 889 h 889"/>
                <a:gd name="T12" fmla="*/ 465 w 890"/>
                <a:gd name="T13" fmla="*/ 571 h 889"/>
                <a:gd name="T14" fmla="*/ 161 w 890"/>
                <a:gd name="T15" fmla="*/ 571 h 889"/>
                <a:gd name="T16" fmla="*/ 133 w 890"/>
                <a:gd name="T17" fmla="*/ 569 h 889"/>
                <a:gd name="T18" fmla="*/ 133 w 890"/>
                <a:gd name="T19" fmla="*/ 889 h 889"/>
                <a:gd name="T20" fmla="*/ 0 w 890"/>
                <a:gd name="T21" fmla="*/ 889 h 889"/>
                <a:gd name="T22" fmla="*/ 0 w 890"/>
                <a:gd name="T23" fmla="*/ 0 h 889"/>
                <a:gd name="T24" fmla="*/ 729 w 890"/>
                <a:gd name="T25" fmla="*/ 0 h 889"/>
                <a:gd name="T26" fmla="*/ 890 w 890"/>
                <a:gd name="T27" fmla="*/ 160 h 889"/>
                <a:gd name="T28" fmla="*/ 890 w 890"/>
                <a:gd name="T29" fmla="*/ 410 h 889"/>
                <a:gd name="T30" fmla="*/ 133 w 890"/>
                <a:gd name="T31" fmla="*/ 133 h 889"/>
                <a:gd name="T32" fmla="*/ 133 w 890"/>
                <a:gd name="T33" fmla="*/ 437 h 889"/>
                <a:gd name="T34" fmla="*/ 729 w 890"/>
                <a:gd name="T35" fmla="*/ 438 h 889"/>
                <a:gd name="T36" fmla="*/ 757 w 890"/>
                <a:gd name="T37" fmla="*/ 410 h 889"/>
                <a:gd name="T38" fmla="*/ 757 w 890"/>
                <a:gd name="T39" fmla="*/ 160 h 889"/>
                <a:gd name="T40" fmla="*/ 729 w 890"/>
                <a:gd name="T41" fmla="*/ 133 h 889"/>
                <a:gd name="T42" fmla="*/ 133 w 890"/>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0" h="889">
                  <a:moveTo>
                    <a:pt x="890" y="410"/>
                  </a:moveTo>
                  <a:cubicBezTo>
                    <a:pt x="890" y="498"/>
                    <a:pt x="819" y="571"/>
                    <a:pt x="729" y="571"/>
                  </a:cubicBezTo>
                  <a:cubicBezTo>
                    <a:pt x="639" y="571"/>
                    <a:pt x="639" y="571"/>
                    <a:pt x="639" y="571"/>
                  </a:cubicBezTo>
                  <a:cubicBezTo>
                    <a:pt x="890" y="870"/>
                    <a:pt x="890" y="870"/>
                    <a:pt x="890" y="870"/>
                  </a:cubicBezTo>
                  <a:cubicBezTo>
                    <a:pt x="890" y="889"/>
                    <a:pt x="890" y="889"/>
                    <a:pt x="890" y="889"/>
                  </a:cubicBezTo>
                  <a:cubicBezTo>
                    <a:pt x="732" y="889"/>
                    <a:pt x="732" y="889"/>
                    <a:pt x="732" y="889"/>
                  </a:cubicBezTo>
                  <a:cubicBezTo>
                    <a:pt x="465" y="571"/>
                    <a:pt x="465" y="571"/>
                    <a:pt x="465" y="571"/>
                  </a:cubicBezTo>
                  <a:cubicBezTo>
                    <a:pt x="161" y="571"/>
                    <a:pt x="161" y="571"/>
                    <a:pt x="161" y="571"/>
                  </a:cubicBezTo>
                  <a:cubicBezTo>
                    <a:pt x="151" y="571"/>
                    <a:pt x="142" y="570"/>
                    <a:pt x="133" y="569"/>
                  </a:cubicBezTo>
                  <a:cubicBezTo>
                    <a:pt x="133" y="889"/>
                    <a:pt x="133" y="889"/>
                    <a:pt x="133" y="889"/>
                  </a:cubicBezTo>
                  <a:cubicBezTo>
                    <a:pt x="0" y="889"/>
                    <a:pt x="0" y="889"/>
                    <a:pt x="0" y="889"/>
                  </a:cubicBezTo>
                  <a:cubicBezTo>
                    <a:pt x="0" y="0"/>
                    <a:pt x="0" y="0"/>
                    <a:pt x="0" y="0"/>
                  </a:cubicBezTo>
                  <a:cubicBezTo>
                    <a:pt x="729" y="0"/>
                    <a:pt x="729" y="0"/>
                    <a:pt x="729" y="0"/>
                  </a:cubicBezTo>
                  <a:cubicBezTo>
                    <a:pt x="819" y="0"/>
                    <a:pt x="890" y="73"/>
                    <a:pt x="890" y="160"/>
                  </a:cubicBezTo>
                  <a:lnTo>
                    <a:pt x="890" y="410"/>
                  </a:lnTo>
                  <a:close/>
                  <a:moveTo>
                    <a:pt x="133" y="133"/>
                  </a:moveTo>
                  <a:cubicBezTo>
                    <a:pt x="133" y="437"/>
                    <a:pt x="133" y="437"/>
                    <a:pt x="133" y="437"/>
                  </a:cubicBezTo>
                  <a:cubicBezTo>
                    <a:pt x="729" y="438"/>
                    <a:pt x="729" y="438"/>
                    <a:pt x="729" y="438"/>
                  </a:cubicBezTo>
                  <a:cubicBezTo>
                    <a:pt x="744" y="438"/>
                    <a:pt x="757" y="425"/>
                    <a:pt x="757" y="410"/>
                  </a:cubicBezTo>
                  <a:cubicBezTo>
                    <a:pt x="757" y="160"/>
                    <a:pt x="757" y="160"/>
                    <a:pt x="757" y="160"/>
                  </a:cubicBezTo>
                  <a:cubicBezTo>
                    <a:pt x="757" y="146"/>
                    <a:pt x="744" y="133"/>
                    <a:pt x="729" y="133"/>
                  </a:cubicBezTo>
                  <a:lnTo>
                    <a:pt x="133"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0" name="Freeform 22"/>
            <p:cNvSpPr>
              <a:spLocks noEditPoints="1"/>
            </p:cNvSpPr>
            <p:nvPr/>
          </p:nvSpPr>
          <p:spPr bwMode="auto">
            <a:xfrm>
              <a:off x="4913313" y="8024813"/>
              <a:ext cx="184150"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0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0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2"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0"/>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0"/>
                    <a:pt x="757" y="160"/>
                    <a:pt x="757" y="160"/>
                  </a:cubicBezTo>
                  <a:cubicBezTo>
                    <a:pt x="757" y="146"/>
                    <a:pt x="745" y="133"/>
                    <a:pt x="730" y="133"/>
                  </a:cubicBezTo>
                  <a:lnTo>
                    <a:pt x="134"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1" name="Freeform 23"/>
            <p:cNvSpPr>
              <a:spLocks noEditPoints="1"/>
            </p:cNvSpPr>
            <p:nvPr/>
          </p:nvSpPr>
          <p:spPr bwMode="auto">
            <a:xfrm>
              <a:off x="6122988" y="8024813"/>
              <a:ext cx="185738"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0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0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3"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0"/>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0"/>
                    <a:pt x="757" y="160"/>
                    <a:pt x="757" y="160"/>
                  </a:cubicBezTo>
                  <a:cubicBezTo>
                    <a:pt x="757" y="146"/>
                    <a:pt x="745" y="133"/>
                    <a:pt x="730" y="133"/>
                  </a:cubicBezTo>
                  <a:lnTo>
                    <a:pt x="134"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2" name="Freeform 24"/>
            <p:cNvSpPr>
              <a:spLocks/>
            </p:cNvSpPr>
            <p:nvPr/>
          </p:nvSpPr>
          <p:spPr bwMode="auto">
            <a:xfrm>
              <a:off x="3656013" y="8023225"/>
              <a:ext cx="184150" cy="185738"/>
            </a:xfrm>
            <a:custGeom>
              <a:avLst/>
              <a:gdLst>
                <a:gd name="T0" fmla="*/ 890 w 890"/>
                <a:gd name="T1" fmla="*/ 212 h 890"/>
                <a:gd name="T2" fmla="*/ 757 w 890"/>
                <a:gd name="T3" fmla="*/ 212 h 890"/>
                <a:gd name="T4" fmla="*/ 757 w 890"/>
                <a:gd name="T5" fmla="*/ 160 h 890"/>
                <a:gd name="T6" fmla="*/ 730 w 890"/>
                <a:gd name="T7" fmla="*/ 133 h 890"/>
                <a:gd name="T8" fmla="*/ 161 w 890"/>
                <a:gd name="T9" fmla="*/ 133 h 890"/>
                <a:gd name="T10" fmla="*/ 133 w 890"/>
                <a:gd name="T11" fmla="*/ 160 h 890"/>
                <a:gd name="T12" fmla="*/ 133 w 890"/>
                <a:gd name="T13" fmla="*/ 351 h 890"/>
                <a:gd name="T14" fmla="*/ 161 w 890"/>
                <a:gd name="T15" fmla="*/ 378 h 890"/>
                <a:gd name="T16" fmla="*/ 730 w 890"/>
                <a:gd name="T17" fmla="*/ 378 h 890"/>
                <a:gd name="T18" fmla="*/ 890 w 890"/>
                <a:gd name="T19" fmla="*/ 539 h 890"/>
                <a:gd name="T20" fmla="*/ 890 w 890"/>
                <a:gd name="T21" fmla="*/ 729 h 890"/>
                <a:gd name="T22" fmla="*/ 730 w 890"/>
                <a:gd name="T23" fmla="*/ 890 h 890"/>
                <a:gd name="T24" fmla="*/ 161 w 890"/>
                <a:gd name="T25" fmla="*/ 890 h 890"/>
                <a:gd name="T26" fmla="*/ 0 w 890"/>
                <a:gd name="T27" fmla="*/ 729 h 890"/>
                <a:gd name="T28" fmla="*/ 0 w 890"/>
                <a:gd name="T29" fmla="*/ 677 h 890"/>
                <a:gd name="T30" fmla="*/ 133 w 890"/>
                <a:gd name="T31" fmla="*/ 677 h 890"/>
                <a:gd name="T32" fmla="*/ 133 w 890"/>
                <a:gd name="T33" fmla="*/ 729 h 890"/>
                <a:gd name="T34" fmla="*/ 161 w 890"/>
                <a:gd name="T35" fmla="*/ 756 h 890"/>
                <a:gd name="T36" fmla="*/ 730 w 890"/>
                <a:gd name="T37" fmla="*/ 756 h 890"/>
                <a:gd name="T38" fmla="*/ 757 w 890"/>
                <a:gd name="T39" fmla="*/ 729 h 890"/>
                <a:gd name="T40" fmla="*/ 757 w 890"/>
                <a:gd name="T41" fmla="*/ 539 h 890"/>
                <a:gd name="T42" fmla="*/ 730 w 890"/>
                <a:gd name="T43" fmla="*/ 512 h 890"/>
                <a:gd name="T44" fmla="*/ 161 w 890"/>
                <a:gd name="T45" fmla="*/ 512 h 890"/>
                <a:gd name="T46" fmla="*/ 0 w 890"/>
                <a:gd name="T47" fmla="*/ 351 h 890"/>
                <a:gd name="T48" fmla="*/ 0 w 890"/>
                <a:gd name="T49" fmla="*/ 160 h 890"/>
                <a:gd name="T50" fmla="*/ 161 w 890"/>
                <a:gd name="T51" fmla="*/ 0 h 890"/>
                <a:gd name="T52" fmla="*/ 730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5"/>
                    <a:pt x="744" y="133"/>
                    <a:pt x="730" y="133"/>
                  </a:cubicBezTo>
                  <a:cubicBezTo>
                    <a:pt x="161" y="133"/>
                    <a:pt x="161" y="133"/>
                    <a:pt x="161" y="133"/>
                  </a:cubicBezTo>
                  <a:cubicBezTo>
                    <a:pt x="146" y="133"/>
                    <a:pt x="133" y="145"/>
                    <a:pt x="133" y="160"/>
                  </a:cubicBezTo>
                  <a:cubicBezTo>
                    <a:pt x="133" y="351"/>
                    <a:pt x="133" y="351"/>
                    <a:pt x="133" y="351"/>
                  </a:cubicBezTo>
                  <a:cubicBezTo>
                    <a:pt x="133" y="366"/>
                    <a:pt x="146" y="378"/>
                    <a:pt x="161" y="378"/>
                  </a:cubicBezTo>
                  <a:cubicBezTo>
                    <a:pt x="730" y="378"/>
                    <a:pt x="730" y="378"/>
                    <a:pt x="730" y="378"/>
                  </a:cubicBezTo>
                  <a:cubicBezTo>
                    <a:pt x="819" y="378"/>
                    <a:pt x="890" y="450"/>
                    <a:pt x="890" y="539"/>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1" y="756"/>
                  </a:cubicBezTo>
                  <a:cubicBezTo>
                    <a:pt x="730" y="756"/>
                    <a:pt x="730" y="756"/>
                    <a:pt x="730" y="756"/>
                  </a:cubicBezTo>
                  <a:cubicBezTo>
                    <a:pt x="744" y="756"/>
                    <a:pt x="757" y="744"/>
                    <a:pt x="757" y="729"/>
                  </a:cubicBezTo>
                  <a:cubicBezTo>
                    <a:pt x="757" y="539"/>
                    <a:pt x="757" y="539"/>
                    <a:pt x="757" y="539"/>
                  </a:cubicBezTo>
                  <a:cubicBezTo>
                    <a:pt x="757" y="524"/>
                    <a:pt x="744" y="512"/>
                    <a:pt x="730" y="512"/>
                  </a:cubicBezTo>
                  <a:cubicBezTo>
                    <a:pt x="161" y="512"/>
                    <a:pt x="161" y="512"/>
                    <a:pt x="161" y="512"/>
                  </a:cubicBezTo>
                  <a:cubicBezTo>
                    <a:pt x="72" y="512"/>
                    <a:pt x="0" y="440"/>
                    <a:pt x="0" y="351"/>
                  </a:cubicBezTo>
                  <a:cubicBezTo>
                    <a:pt x="0" y="160"/>
                    <a:pt x="0" y="160"/>
                    <a:pt x="0" y="160"/>
                  </a:cubicBezTo>
                  <a:cubicBezTo>
                    <a:pt x="0" y="71"/>
                    <a:pt x="72" y="0"/>
                    <a:pt x="161" y="0"/>
                  </a:cubicBezTo>
                  <a:cubicBezTo>
                    <a:pt x="730" y="0"/>
                    <a:pt x="730" y="0"/>
                    <a:pt x="730" y="0"/>
                  </a:cubicBezTo>
                  <a:cubicBezTo>
                    <a:pt x="819" y="0"/>
                    <a:pt x="890" y="71"/>
                    <a:pt x="890" y="160"/>
                  </a:cubicBezTo>
                  <a:lnTo>
                    <a:pt x="890" y="2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3" name="Rectangle 25"/>
            <p:cNvSpPr>
              <a:spLocks noChangeArrowheads="1"/>
            </p:cNvSpPr>
            <p:nvPr/>
          </p:nvSpPr>
          <p:spPr bwMode="auto">
            <a:xfrm>
              <a:off x="3908425" y="8023225"/>
              <a:ext cx="28575" cy="1857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4" name="Freeform 26"/>
            <p:cNvSpPr>
              <a:spLocks/>
            </p:cNvSpPr>
            <p:nvPr/>
          </p:nvSpPr>
          <p:spPr bwMode="auto">
            <a:xfrm>
              <a:off x="3981450" y="8023225"/>
              <a:ext cx="185738" cy="185738"/>
            </a:xfrm>
            <a:custGeom>
              <a:avLst/>
              <a:gdLst>
                <a:gd name="T0" fmla="*/ 117 w 117"/>
                <a:gd name="T1" fmla="*/ 0 h 117"/>
                <a:gd name="T2" fmla="*/ 117 w 117"/>
                <a:gd name="T3" fmla="*/ 18 h 117"/>
                <a:gd name="T4" fmla="*/ 67 w 117"/>
                <a:gd name="T5" fmla="*/ 18 h 117"/>
                <a:gd name="T6" fmla="*/ 67 w 117"/>
                <a:gd name="T7" fmla="*/ 117 h 117"/>
                <a:gd name="T8" fmla="*/ 50 w 117"/>
                <a:gd name="T9" fmla="*/ 117 h 117"/>
                <a:gd name="T10" fmla="*/ 50 w 117"/>
                <a:gd name="T11" fmla="*/ 18 h 117"/>
                <a:gd name="T12" fmla="*/ 0 w 117"/>
                <a:gd name="T13" fmla="*/ 18 h 117"/>
                <a:gd name="T14" fmla="*/ 0 w 117"/>
                <a:gd name="T15" fmla="*/ 0 h 117"/>
                <a:gd name="T16" fmla="*/ 117 w 117"/>
                <a:gd name="T1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7">
                  <a:moveTo>
                    <a:pt x="117" y="0"/>
                  </a:moveTo>
                  <a:lnTo>
                    <a:pt x="117" y="18"/>
                  </a:lnTo>
                  <a:lnTo>
                    <a:pt x="67" y="18"/>
                  </a:lnTo>
                  <a:lnTo>
                    <a:pt x="67" y="117"/>
                  </a:lnTo>
                  <a:lnTo>
                    <a:pt x="50" y="117"/>
                  </a:lnTo>
                  <a:lnTo>
                    <a:pt x="50" y="18"/>
                  </a:lnTo>
                  <a:lnTo>
                    <a:pt x="0" y="18"/>
                  </a:lnTo>
                  <a:lnTo>
                    <a:pt x="0" y="0"/>
                  </a:lnTo>
                  <a:lnTo>
                    <a:pt x="11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5" name="Freeform 27"/>
            <p:cNvSpPr>
              <a:spLocks/>
            </p:cNvSpPr>
            <p:nvPr/>
          </p:nvSpPr>
          <p:spPr bwMode="auto">
            <a:xfrm>
              <a:off x="4186238" y="8023225"/>
              <a:ext cx="198438" cy="185738"/>
            </a:xfrm>
            <a:custGeom>
              <a:avLst/>
              <a:gdLst>
                <a:gd name="T0" fmla="*/ 125 w 125"/>
                <a:gd name="T1" fmla="*/ 0 h 117"/>
                <a:gd name="T2" fmla="*/ 71 w 125"/>
                <a:gd name="T3" fmla="*/ 73 h 117"/>
                <a:gd name="T4" fmla="*/ 71 w 125"/>
                <a:gd name="T5" fmla="*/ 117 h 117"/>
                <a:gd name="T6" fmla="*/ 54 w 125"/>
                <a:gd name="T7" fmla="*/ 117 h 117"/>
                <a:gd name="T8" fmla="*/ 54 w 125"/>
                <a:gd name="T9" fmla="*/ 73 h 117"/>
                <a:gd name="T10" fmla="*/ 0 w 125"/>
                <a:gd name="T11" fmla="*/ 0 h 117"/>
                <a:gd name="T12" fmla="*/ 21 w 125"/>
                <a:gd name="T13" fmla="*/ 0 h 117"/>
                <a:gd name="T14" fmla="*/ 63 w 125"/>
                <a:gd name="T15" fmla="*/ 54 h 117"/>
                <a:gd name="T16" fmla="*/ 104 w 125"/>
                <a:gd name="T17" fmla="*/ 0 h 117"/>
                <a:gd name="T18" fmla="*/ 125 w 125"/>
                <a:gd name="T19"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17">
                  <a:moveTo>
                    <a:pt x="125" y="0"/>
                  </a:moveTo>
                  <a:lnTo>
                    <a:pt x="71" y="73"/>
                  </a:lnTo>
                  <a:lnTo>
                    <a:pt x="71" y="117"/>
                  </a:lnTo>
                  <a:lnTo>
                    <a:pt x="54" y="117"/>
                  </a:lnTo>
                  <a:lnTo>
                    <a:pt x="54" y="73"/>
                  </a:lnTo>
                  <a:lnTo>
                    <a:pt x="0" y="0"/>
                  </a:lnTo>
                  <a:lnTo>
                    <a:pt x="21" y="0"/>
                  </a:lnTo>
                  <a:lnTo>
                    <a:pt x="63" y="54"/>
                  </a:lnTo>
                  <a:lnTo>
                    <a:pt x="104" y="0"/>
                  </a:lnTo>
                  <a:lnTo>
                    <a:pt x="125"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6" name="Freeform 28"/>
            <p:cNvSpPr>
              <a:spLocks/>
            </p:cNvSpPr>
            <p:nvPr/>
          </p:nvSpPr>
          <p:spPr bwMode="auto">
            <a:xfrm>
              <a:off x="5165725"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7" name="Freeform 29"/>
            <p:cNvSpPr>
              <a:spLocks/>
            </p:cNvSpPr>
            <p:nvPr/>
          </p:nvSpPr>
          <p:spPr bwMode="auto">
            <a:xfrm>
              <a:off x="5392738" y="8023225"/>
              <a:ext cx="184150" cy="185738"/>
            </a:xfrm>
            <a:custGeom>
              <a:avLst/>
              <a:gdLst>
                <a:gd name="T0" fmla="*/ 890 w 890"/>
                <a:gd name="T1" fmla="*/ 212 h 890"/>
                <a:gd name="T2" fmla="*/ 757 w 890"/>
                <a:gd name="T3" fmla="*/ 212 h 890"/>
                <a:gd name="T4" fmla="*/ 757 w 890"/>
                <a:gd name="T5" fmla="*/ 160 h 890"/>
                <a:gd name="T6" fmla="*/ 729 w 890"/>
                <a:gd name="T7" fmla="*/ 133 h 890"/>
                <a:gd name="T8" fmla="*/ 161 w 890"/>
                <a:gd name="T9" fmla="*/ 133 h 890"/>
                <a:gd name="T10" fmla="*/ 133 w 890"/>
                <a:gd name="T11" fmla="*/ 160 h 890"/>
                <a:gd name="T12" fmla="*/ 133 w 890"/>
                <a:gd name="T13" fmla="*/ 351 h 890"/>
                <a:gd name="T14" fmla="*/ 161 w 890"/>
                <a:gd name="T15" fmla="*/ 378 h 890"/>
                <a:gd name="T16" fmla="*/ 729 w 890"/>
                <a:gd name="T17" fmla="*/ 378 h 890"/>
                <a:gd name="T18" fmla="*/ 890 w 890"/>
                <a:gd name="T19" fmla="*/ 539 h 890"/>
                <a:gd name="T20" fmla="*/ 890 w 890"/>
                <a:gd name="T21" fmla="*/ 729 h 890"/>
                <a:gd name="T22" fmla="*/ 729 w 890"/>
                <a:gd name="T23" fmla="*/ 890 h 890"/>
                <a:gd name="T24" fmla="*/ 161 w 890"/>
                <a:gd name="T25" fmla="*/ 890 h 890"/>
                <a:gd name="T26" fmla="*/ 0 w 890"/>
                <a:gd name="T27" fmla="*/ 729 h 890"/>
                <a:gd name="T28" fmla="*/ 0 w 890"/>
                <a:gd name="T29" fmla="*/ 677 h 890"/>
                <a:gd name="T30" fmla="*/ 133 w 890"/>
                <a:gd name="T31" fmla="*/ 677 h 890"/>
                <a:gd name="T32" fmla="*/ 133 w 890"/>
                <a:gd name="T33" fmla="*/ 729 h 890"/>
                <a:gd name="T34" fmla="*/ 161 w 890"/>
                <a:gd name="T35" fmla="*/ 756 h 890"/>
                <a:gd name="T36" fmla="*/ 729 w 890"/>
                <a:gd name="T37" fmla="*/ 756 h 890"/>
                <a:gd name="T38" fmla="*/ 757 w 890"/>
                <a:gd name="T39" fmla="*/ 729 h 890"/>
                <a:gd name="T40" fmla="*/ 757 w 890"/>
                <a:gd name="T41" fmla="*/ 539 h 890"/>
                <a:gd name="T42" fmla="*/ 729 w 890"/>
                <a:gd name="T43" fmla="*/ 512 h 890"/>
                <a:gd name="T44" fmla="*/ 161 w 890"/>
                <a:gd name="T45" fmla="*/ 512 h 890"/>
                <a:gd name="T46" fmla="*/ 0 w 890"/>
                <a:gd name="T47" fmla="*/ 351 h 890"/>
                <a:gd name="T48" fmla="*/ 0 w 890"/>
                <a:gd name="T49" fmla="*/ 160 h 890"/>
                <a:gd name="T50" fmla="*/ 161 w 890"/>
                <a:gd name="T51" fmla="*/ 0 h 890"/>
                <a:gd name="T52" fmla="*/ 729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5"/>
                    <a:pt x="744" y="133"/>
                    <a:pt x="729" y="133"/>
                  </a:cubicBezTo>
                  <a:cubicBezTo>
                    <a:pt x="161" y="133"/>
                    <a:pt x="161" y="133"/>
                    <a:pt x="161" y="133"/>
                  </a:cubicBezTo>
                  <a:cubicBezTo>
                    <a:pt x="146" y="133"/>
                    <a:pt x="133" y="145"/>
                    <a:pt x="133" y="160"/>
                  </a:cubicBezTo>
                  <a:cubicBezTo>
                    <a:pt x="133" y="351"/>
                    <a:pt x="133" y="351"/>
                    <a:pt x="133" y="351"/>
                  </a:cubicBezTo>
                  <a:cubicBezTo>
                    <a:pt x="133" y="366"/>
                    <a:pt x="146" y="378"/>
                    <a:pt x="161" y="378"/>
                  </a:cubicBezTo>
                  <a:cubicBezTo>
                    <a:pt x="729" y="378"/>
                    <a:pt x="729" y="378"/>
                    <a:pt x="729" y="378"/>
                  </a:cubicBezTo>
                  <a:cubicBezTo>
                    <a:pt x="818" y="378"/>
                    <a:pt x="890" y="450"/>
                    <a:pt x="890" y="539"/>
                  </a:cubicBezTo>
                  <a:cubicBezTo>
                    <a:pt x="890" y="729"/>
                    <a:pt x="890" y="729"/>
                    <a:pt x="890" y="729"/>
                  </a:cubicBezTo>
                  <a:cubicBezTo>
                    <a:pt x="890" y="818"/>
                    <a:pt x="818" y="890"/>
                    <a:pt x="729" y="890"/>
                  </a:cubicBezTo>
                  <a:cubicBezTo>
                    <a:pt x="161" y="890"/>
                    <a:pt x="161" y="890"/>
                    <a:pt x="161" y="890"/>
                  </a:cubicBezTo>
                  <a:cubicBezTo>
                    <a:pt x="71"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1" y="756"/>
                  </a:cubicBezTo>
                  <a:cubicBezTo>
                    <a:pt x="729" y="756"/>
                    <a:pt x="729" y="756"/>
                    <a:pt x="729" y="756"/>
                  </a:cubicBezTo>
                  <a:cubicBezTo>
                    <a:pt x="744" y="756"/>
                    <a:pt x="757" y="744"/>
                    <a:pt x="757" y="729"/>
                  </a:cubicBezTo>
                  <a:cubicBezTo>
                    <a:pt x="757" y="539"/>
                    <a:pt x="757" y="539"/>
                    <a:pt x="757" y="539"/>
                  </a:cubicBezTo>
                  <a:cubicBezTo>
                    <a:pt x="757" y="524"/>
                    <a:pt x="744" y="512"/>
                    <a:pt x="729" y="512"/>
                  </a:cubicBezTo>
                  <a:cubicBezTo>
                    <a:pt x="161" y="512"/>
                    <a:pt x="161" y="512"/>
                    <a:pt x="161" y="512"/>
                  </a:cubicBezTo>
                  <a:cubicBezTo>
                    <a:pt x="71" y="512"/>
                    <a:pt x="0" y="440"/>
                    <a:pt x="0" y="351"/>
                  </a:cubicBezTo>
                  <a:cubicBezTo>
                    <a:pt x="0" y="160"/>
                    <a:pt x="0" y="160"/>
                    <a:pt x="0" y="160"/>
                  </a:cubicBezTo>
                  <a:cubicBezTo>
                    <a:pt x="0" y="71"/>
                    <a:pt x="71" y="0"/>
                    <a:pt x="161" y="0"/>
                  </a:cubicBezTo>
                  <a:cubicBezTo>
                    <a:pt x="729" y="0"/>
                    <a:pt x="729" y="0"/>
                    <a:pt x="729" y="0"/>
                  </a:cubicBezTo>
                  <a:cubicBezTo>
                    <a:pt x="818" y="0"/>
                    <a:pt x="890" y="71"/>
                    <a:pt x="890" y="160"/>
                  </a:cubicBezTo>
                  <a:lnTo>
                    <a:pt x="890" y="2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8" name="Freeform 30"/>
            <p:cNvSpPr>
              <a:spLocks/>
            </p:cNvSpPr>
            <p:nvPr/>
          </p:nvSpPr>
          <p:spPr bwMode="auto">
            <a:xfrm>
              <a:off x="5645150"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9" name="Freeform 31"/>
            <p:cNvSpPr>
              <a:spLocks noEditPoints="1"/>
            </p:cNvSpPr>
            <p:nvPr/>
          </p:nvSpPr>
          <p:spPr bwMode="auto">
            <a:xfrm>
              <a:off x="5849938" y="8023225"/>
              <a:ext cx="233363" cy="185738"/>
            </a:xfrm>
            <a:custGeom>
              <a:avLst/>
              <a:gdLst>
                <a:gd name="T0" fmla="*/ 689 w 1123"/>
                <a:gd name="T1" fmla="*/ 0 h 890"/>
                <a:gd name="T2" fmla="*/ 864 w 1123"/>
                <a:gd name="T3" fmla="*/ 160 h 890"/>
                <a:gd name="T4" fmla="*/ 1123 w 1123"/>
                <a:gd name="T5" fmla="*/ 890 h 890"/>
                <a:gd name="T6" fmla="*/ 983 w 1123"/>
                <a:gd name="T7" fmla="*/ 890 h 890"/>
                <a:gd name="T8" fmla="*/ 866 w 1123"/>
                <a:gd name="T9" fmla="*/ 578 h 890"/>
                <a:gd name="T10" fmla="*/ 248 w 1123"/>
                <a:gd name="T11" fmla="*/ 578 h 890"/>
                <a:gd name="T12" fmla="*/ 134 w 1123"/>
                <a:gd name="T13" fmla="*/ 890 h 890"/>
                <a:gd name="T14" fmla="*/ 0 w 1123"/>
                <a:gd name="T15" fmla="*/ 890 h 890"/>
                <a:gd name="T16" fmla="*/ 269 w 1123"/>
                <a:gd name="T17" fmla="*/ 160 h 890"/>
                <a:gd name="T18" fmla="*/ 430 w 1123"/>
                <a:gd name="T19" fmla="*/ 0 h 890"/>
                <a:gd name="T20" fmla="*/ 689 w 1123"/>
                <a:gd name="T21" fmla="*/ 0 h 890"/>
                <a:gd name="T22" fmla="*/ 827 w 1123"/>
                <a:gd name="T23" fmla="*/ 445 h 890"/>
                <a:gd name="T24" fmla="*/ 716 w 1123"/>
                <a:gd name="T25" fmla="*/ 160 h 890"/>
                <a:gd name="T26" fmla="*/ 689 w 1123"/>
                <a:gd name="T27" fmla="*/ 133 h 890"/>
                <a:gd name="T28" fmla="*/ 430 w 1123"/>
                <a:gd name="T29" fmla="*/ 133 h 890"/>
                <a:gd name="T30" fmla="*/ 403 w 1123"/>
                <a:gd name="T31" fmla="*/ 160 h 890"/>
                <a:gd name="T32" fmla="*/ 296 w 1123"/>
                <a:gd name="T33" fmla="*/ 445 h 890"/>
                <a:gd name="T34" fmla="*/ 827 w 1123"/>
                <a:gd name="T35" fmla="*/ 445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3" h="890">
                  <a:moveTo>
                    <a:pt x="689" y="0"/>
                  </a:moveTo>
                  <a:cubicBezTo>
                    <a:pt x="778" y="0"/>
                    <a:pt x="830" y="68"/>
                    <a:pt x="864" y="160"/>
                  </a:cubicBezTo>
                  <a:cubicBezTo>
                    <a:pt x="1123" y="890"/>
                    <a:pt x="1123" y="890"/>
                    <a:pt x="1123" y="890"/>
                  </a:cubicBezTo>
                  <a:cubicBezTo>
                    <a:pt x="983" y="890"/>
                    <a:pt x="983" y="890"/>
                    <a:pt x="983" y="890"/>
                  </a:cubicBezTo>
                  <a:cubicBezTo>
                    <a:pt x="866" y="578"/>
                    <a:pt x="866" y="578"/>
                    <a:pt x="866" y="578"/>
                  </a:cubicBezTo>
                  <a:cubicBezTo>
                    <a:pt x="248" y="578"/>
                    <a:pt x="248" y="578"/>
                    <a:pt x="248" y="578"/>
                  </a:cubicBezTo>
                  <a:cubicBezTo>
                    <a:pt x="134" y="890"/>
                    <a:pt x="134" y="890"/>
                    <a:pt x="134" y="890"/>
                  </a:cubicBezTo>
                  <a:cubicBezTo>
                    <a:pt x="0" y="890"/>
                    <a:pt x="0" y="890"/>
                    <a:pt x="0" y="890"/>
                  </a:cubicBezTo>
                  <a:cubicBezTo>
                    <a:pt x="269" y="160"/>
                    <a:pt x="269" y="160"/>
                    <a:pt x="269" y="160"/>
                  </a:cubicBezTo>
                  <a:cubicBezTo>
                    <a:pt x="303" y="61"/>
                    <a:pt x="341" y="0"/>
                    <a:pt x="430" y="0"/>
                  </a:cubicBezTo>
                  <a:lnTo>
                    <a:pt x="689" y="0"/>
                  </a:lnTo>
                  <a:close/>
                  <a:moveTo>
                    <a:pt x="827" y="445"/>
                  </a:moveTo>
                  <a:cubicBezTo>
                    <a:pt x="716" y="160"/>
                    <a:pt x="716" y="160"/>
                    <a:pt x="716" y="160"/>
                  </a:cubicBezTo>
                  <a:cubicBezTo>
                    <a:pt x="710" y="143"/>
                    <a:pt x="704" y="133"/>
                    <a:pt x="689" y="133"/>
                  </a:cubicBezTo>
                  <a:cubicBezTo>
                    <a:pt x="430" y="133"/>
                    <a:pt x="430" y="133"/>
                    <a:pt x="430" y="133"/>
                  </a:cubicBezTo>
                  <a:cubicBezTo>
                    <a:pt x="415" y="133"/>
                    <a:pt x="411" y="141"/>
                    <a:pt x="403" y="160"/>
                  </a:cubicBezTo>
                  <a:cubicBezTo>
                    <a:pt x="296" y="445"/>
                    <a:pt x="296" y="445"/>
                    <a:pt x="296" y="445"/>
                  </a:cubicBezTo>
                  <a:lnTo>
                    <a:pt x="827" y="44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0" name="Freeform 32"/>
            <p:cNvSpPr>
              <a:spLocks/>
            </p:cNvSpPr>
            <p:nvPr/>
          </p:nvSpPr>
          <p:spPr bwMode="auto">
            <a:xfrm>
              <a:off x="6370638" y="8023225"/>
              <a:ext cx="185738" cy="185738"/>
            </a:xfrm>
            <a:custGeom>
              <a:avLst/>
              <a:gdLst>
                <a:gd name="T0" fmla="*/ 161 w 888"/>
                <a:gd name="T1" fmla="*/ 133 h 890"/>
                <a:gd name="T2" fmla="*/ 133 w 888"/>
                <a:gd name="T3" fmla="*/ 160 h 890"/>
                <a:gd name="T4" fmla="*/ 133 w 888"/>
                <a:gd name="T5" fmla="*/ 729 h 890"/>
                <a:gd name="T6" fmla="*/ 161 w 888"/>
                <a:gd name="T7" fmla="*/ 756 h 890"/>
                <a:gd name="T8" fmla="*/ 888 w 888"/>
                <a:gd name="T9" fmla="*/ 756 h 890"/>
                <a:gd name="T10" fmla="*/ 888 w 888"/>
                <a:gd name="T11" fmla="*/ 890 h 890"/>
                <a:gd name="T12" fmla="*/ 161 w 888"/>
                <a:gd name="T13" fmla="*/ 890 h 890"/>
                <a:gd name="T14" fmla="*/ 0 w 888"/>
                <a:gd name="T15" fmla="*/ 729 h 890"/>
                <a:gd name="T16" fmla="*/ 0 w 888"/>
                <a:gd name="T17" fmla="*/ 160 h 890"/>
                <a:gd name="T18" fmla="*/ 161 w 888"/>
                <a:gd name="T19" fmla="*/ 0 h 890"/>
                <a:gd name="T20" fmla="*/ 888 w 888"/>
                <a:gd name="T21" fmla="*/ 0 h 890"/>
                <a:gd name="T22" fmla="*/ 888 w 888"/>
                <a:gd name="T23" fmla="*/ 133 h 890"/>
                <a:gd name="T24" fmla="*/ 161 w 888"/>
                <a:gd name="T25" fmla="*/ 133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8" h="890">
                  <a:moveTo>
                    <a:pt x="161" y="133"/>
                  </a:moveTo>
                  <a:cubicBezTo>
                    <a:pt x="146" y="133"/>
                    <a:pt x="133" y="145"/>
                    <a:pt x="133" y="160"/>
                  </a:cubicBezTo>
                  <a:cubicBezTo>
                    <a:pt x="133" y="729"/>
                    <a:pt x="133" y="729"/>
                    <a:pt x="133" y="729"/>
                  </a:cubicBezTo>
                  <a:cubicBezTo>
                    <a:pt x="133" y="744"/>
                    <a:pt x="146" y="756"/>
                    <a:pt x="161" y="756"/>
                  </a:cubicBezTo>
                  <a:cubicBezTo>
                    <a:pt x="888" y="756"/>
                    <a:pt x="888" y="756"/>
                    <a:pt x="888" y="756"/>
                  </a:cubicBezTo>
                  <a:cubicBezTo>
                    <a:pt x="888" y="890"/>
                    <a:pt x="888" y="890"/>
                    <a:pt x="888" y="890"/>
                  </a:cubicBezTo>
                  <a:cubicBezTo>
                    <a:pt x="161" y="890"/>
                    <a:pt x="161" y="890"/>
                    <a:pt x="161" y="890"/>
                  </a:cubicBezTo>
                  <a:cubicBezTo>
                    <a:pt x="72" y="890"/>
                    <a:pt x="0" y="818"/>
                    <a:pt x="0" y="729"/>
                  </a:cubicBezTo>
                  <a:cubicBezTo>
                    <a:pt x="0" y="160"/>
                    <a:pt x="0" y="160"/>
                    <a:pt x="0" y="160"/>
                  </a:cubicBezTo>
                  <a:cubicBezTo>
                    <a:pt x="0" y="71"/>
                    <a:pt x="72" y="0"/>
                    <a:pt x="161" y="0"/>
                  </a:cubicBezTo>
                  <a:cubicBezTo>
                    <a:pt x="888" y="0"/>
                    <a:pt x="888" y="0"/>
                    <a:pt x="888" y="0"/>
                  </a:cubicBezTo>
                  <a:cubicBezTo>
                    <a:pt x="888" y="133"/>
                    <a:pt x="888" y="133"/>
                    <a:pt x="888" y="133"/>
                  </a:cubicBezTo>
                  <a:lnTo>
                    <a:pt x="161"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1" name="Freeform 33"/>
            <p:cNvSpPr>
              <a:spLocks/>
            </p:cNvSpPr>
            <p:nvPr/>
          </p:nvSpPr>
          <p:spPr bwMode="auto">
            <a:xfrm>
              <a:off x="6610350" y="8023225"/>
              <a:ext cx="188913" cy="185738"/>
            </a:xfrm>
            <a:custGeom>
              <a:avLst/>
              <a:gdLst>
                <a:gd name="T0" fmla="*/ 119 w 119"/>
                <a:gd name="T1" fmla="*/ 0 h 117"/>
                <a:gd name="T2" fmla="*/ 119 w 119"/>
                <a:gd name="T3" fmla="*/ 117 h 117"/>
                <a:gd name="T4" fmla="*/ 102 w 119"/>
                <a:gd name="T5" fmla="*/ 117 h 117"/>
                <a:gd name="T6" fmla="*/ 102 w 119"/>
                <a:gd name="T7" fmla="*/ 68 h 117"/>
                <a:gd name="T8" fmla="*/ 17 w 119"/>
                <a:gd name="T9" fmla="*/ 68 h 117"/>
                <a:gd name="T10" fmla="*/ 17 w 119"/>
                <a:gd name="T11" fmla="*/ 117 h 117"/>
                <a:gd name="T12" fmla="*/ 0 w 119"/>
                <a:gd name="T13" fmla="*/ 117 h 117"/>
                <a:gd name="T14" fmla="*/ 0 w 119"/>
                <a:gd name="T15" fmla="*/ 0 h 117"/>
                <a:gd name="T16" fmla="*/ 17 w 119"/>
                <a:gd name="T17" fmla="*/ 0 h 117"/>
                <a:gd name="T18" fmla="*/ 17 w 119"/>
                <a:gd name="T19" fmla="*/ 50 h 117"/>
                <a:gd name="T20" fmla="*/ 102 w 119"/>
                <a:gd name="T21" fmla="*/ 50 h 117"/>
                <a:gd name="T22" fmla="*/ 102 w 119"/>
                <a:gd name="T23" fmla="*/ 0 h 117"/>
                <a:gd name="T24" fmla="*/ 119 w 119"/>
                <a:gd name="T2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117">
                  <a:moveTo>
                    <a:pt x="119" y="0"/>
                  </a:moveTo>
                  <a:lnTo>
                    <a:pt x="119" y="117"/>
                  </a:lnTo>
                  <a:lnTo>
                    <a:pt x="102" y="117"/>
                  </a:lnTo>
                  <a:lnTo>
                    <a:pt x="102" y="68"/>
                  </a:lnTo>
                  <a:lnTo>
                    <a:pt x="17" y="68"/>
                  </a:lnTo>
                  <a:lnTo>
                    <a:pt x="17" y="117"/>
                  </a:lnTo>
                  <a:lnTo>
                    <a:pt x="0" y="117"/>
                  </a:lnTo>
                  <a:lnTo>
                    <a:pt x="0" y="0"/>
                  </a:lnTo>
                  <a:lnTo>
                    <a:pt x="17" y="0"/>
                  </a:lnTo>
                  <a:lnTo>
                    <a:pt x="17" y="50"/>
                  </a:lnTo>
                  <a:lnTo>
                    <a:pt x="102" y="50"/>
                  </a:lnTo>
                  <a:lnTo>
                    <a:pt x="102" y="0"/>
                  </a:lnTo>
                  <a:lnTo>
                    <a:pt x="11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2" name="Freeform 34"/>
            <p:cNvSpPr>
              <a:spLocks noEditPoints="1"/>
            </p:cNvSpPr>
            <p:nvPr/>
          </p:nvSpPr>
          <p:spPr bwMode="auto">
            <a:xfrm>
              <a:off x="4525963" y="8023225"/>
              <a:ext cx="217488" cy="185738"/>
            </a:xfrm>
            <a:custGeom>
              <a:avLst/>
              <a:gdLst>
                <a:gd name="T0" fmla="*/ 1048 w 1048"/>
                <a:gd name="T1" fmla="*/ 758 h 891"/>
                <a:gd name="T2" fmla="*/ 891 w 1048"/>
                <a:gd name="T3" fmla="*/ 660 h 891"/>
                <a:gd name="T4" fmla="*/ 891 w 1048"/>
                <a:gd name="T5" fmla="*/ 405 h 891"/>
                <a:gd name="T6" fmla="*/ 757 w 1048"/>
                <a:gd name="T7" fmla="*/ 405 h 891"/>
                <a:gd name="T8" fmla="*/ 757 w 1048"/>
                <a:gd name="T9" fmla="*/ 576 h 891"/>
                <a:gd name="T10" fmla="*/ 267 w 1048"/>
                <a:gd name="T11" fmla="*/ 269 h 891"/>
                <a:gd name="T12" fmla="*/ 264 w 1048"/>
                <a:gd name="T13" fmla="*/ 267 h 891"/>
                <a:gd name="T14" fmla="*/ 250 w 1048"/>
                <a:gd name="T15" fmla="*/ 244 h 891"/>
                <a:gd name="T16" fmla="*/ 250 w 1048"/>
                <a:gd name="T17" fmla="*/ 162 h 891"/>
                <a:gd name="T18" fmla="*/ 277 w 1048"/>
                <a:gd name="T19" fmla="*/ 135 h 891"/>
                <a:gd name="T20" fmla="*/ 606 w 1048"/>
                <a:gd name="T21" fmla="*/ 135 h 891"/>
                <a:gd name="T22" fmla="*/ 633 w 1048"/>
                <a:gd name="T23" fmla="*/ 162 h 891"/>
                <a:gd name="T24" fmla="*/ 633 w 1048"/>
                <a:gd name="T25" fmla="*/ 221 h 891"/>
                <a:gd name="T26" fmla="*/ 767 w 1048"/>
                <a:gd name="T27" fmla="*/ 221 h 891"/>
                <a:gd name="T28" fmla="*/ 767 w 1048"/>
                <a:gd name="T29" fmla="*/ 133 h 891"/>
                <a:gd name="T30" fmla="*/ 606 w 1048"/>
                <a:gd name="T31" fmla="*/ 0 h 891"/>
                <a:gd name="T32" fmla="*/ 277 w 1048"/>
                <a:gd name="T33" fmla="*/ 0 h 891"/>
                <a:gd name="T34" fmla="*/ 117 w 1048"/>
                <a:gd name="T35" fmla="*/ 161 h 891"/>
                <a:gd name="T36" fmla="*/ 117 w 1048"/>
                <a:gd name="T37" fmla="*/ 261 h 891"/>
                <a:gd name="T38" fmla="*/ 186 w 1048"/>
                <a:gd name="T39" fmla="*/ 348 h 891"/>
                <a:gd name="T40" fmla="*/ 161 w 1048"/>
                <a:gd name="T41" fmla="*/ 348 h 891"/>
                <a:gd name="T42" fmla="*/ 0 w 1048"/>
                <a:gd name="T43" fmla="*/ 464 h 891"/>
                <a:gd name="T44" fmla="*/ 0 w 1048"/>
                <a:gd name="T45" fmla="*/ 729 h 891"/>
                <a:gd name="T46" fmla="*/ 161 w 1048"/>
                <a:gd name="T47" fmla="*/ 891 h 891"/>
                <a:gd name="T48" fmla="*/ 730 w 1048"/>
                <a:gd name="T49" fmla="*/ 891 h 891"/>
                <a:gd name="T50" fmla="*/ 881 w 1048"/>
                <a:gd name="T51" fmla="*/ 786 h 891"/>
                <a:gd name="T52" fmla="*/ 881 w 1048"/>
                <a:gd name="T53" fmla="*/ 786 h 891"/>
                <a:gd name="T54" fmla="*/ 1048 w 1048"/>
                <a:gd name="T55" fmla="*/ 891 h 891"/>
                <a:gd name="T56" fmla="*/ 1048 w 1048"/>
                <a:gd name="T57" fmla="*/ 758 h 891"/>
                <a:gd name="T58" fmla="*/ 757 w 1048"/>
                <a:gd name="T59" fmla="*/ 730 h 891"/>
                <a:gd name="T60" fmla="*/ 730 w 1048"/>
                <a:gd name="T61" fmla="*/ 757 h 891"/>
                <a:gd name="T62" fmla="*/ 161 w 1048"/>
                <a:gd name="T63" fmla="*/ 757 h 891"/>
                <a:gd name="T64" fmla="*/ 134 w 1048"/>
                <a:gd name="T65" fmla="*/ 730 h 891"/>
                <a:gd name="T66" fmla="*/ 134 w 1048"/>
                <a:gd name="T67" fmla="*/ 464 h 891"/>
                <a:gd name="T68" fmla="*/ 136 w 1048"/>
                <a:gd name="T69" fmla="*/ 453 h 891"/>
                <a:gd name="T70" fmla="*/ 167 w 1048"/>
                <a:gd name="T71" fmla="*/ 437 h 891"/>
                <a:gd name="T72" fmla="*/ 233 w 1048"/>
                <a:gd name="T73" fmla="*/ 437 h 891"/>
                <a:gd name="T74" fmla="*/ 329 w 1048"/>
                <a:gd name="T75" fmla="*/ 437 h 891"/>
                <a:gd name="T76" fmla="*/ 757 w 1048"/>
                <a:gd name="T77" fmla="*/ 707 h 891"/>
                <a:gd name="T78" fmla="*/ 757 w 1048"/>
                <a:gd name="T79" fmla="*/ 73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8" h="891">
                  <a:moveTo>
                    <a:pt x="1048" y="758"/>
                  </a:moveTo>
                  <a:cubicBezTo>
                    <a:pt x="891" y="660"/>
                    <a:pt x="891" y="660"/>
                    <a:pt x="891" y="660"/>
                  </a:cubicBezTo>
                  <a:cubicBezTo>
                    <a:pt x="891" y="405"/>
                    <a:pt x="891" y="405"/>
                    <a:pt x="891" y="405"/>
                  </a:cubicBezTo>
                  <a:cubicBezTo>
                    <a:pt x="757" y="405"/>
                    <a:pt x="757" y="405"/>
                    <a:pt x="757" y="405"/>
                  </a:cubicBezTo>
                  <a:cubicBezTo>
                    <a:pt x="757" y="576"/>
                    <a:pt x="757" y="576"/>
                    <a:pt x="757" y="576"/>
                  </a:cubicBezTo>
                  <a:cubicBezTo>
                    <a:pt x="757" y="576"/>
                    <a:pt x="270" y="270"/>
                    <a:pt x="267" y="269"/>
                  </a:cubicBezTo>
                  <a:cubicBezTo>
                    <a:pt x="264" y="267"/>
                    <a:pt x="264" y="267"/>
                    <a:pt x="264" y="267"/>
                  </a:cubicBezTo>
                  <a:cubicBezTo>
                    <a:pt x="256" y="263"/>
                    <a:pt x="250" y="254"/>
                    <a:pt x="250" y="244"/>
                  </a:cubicBezTo>
                  <a:cubicBezTo>
                    <a:pt x="250" y="162"/>
                    <a:pt x="250" y="162"/>
                    <a:pt x="250" y="162"/>
                  </a:cubicBezTo>
                  <a:cubicBezTo>
                    <a:pt x="250" y="147"/>
                    <a:pt x="262" y="135"/>
                    <a:pt x="277" y="135"/>
                  </a:cubicBezTo>
                  <a:cubicBezTo>
                    <a:pt x="606" y="135"/>
                    <a:pt x="606" y="135"/>
                    <a:pt x="606" y="135"/>
                  </a:cubicBezTo>
                  <a:cubicBezTo>
                    <a:pt x="621" y="135"/>
                    <a:pt x="633" y="147"/>
                    <a:pt x="633" y="162"/>
                  </a:cubicBezTo>
                  <a:cubicBezTo>
                    <a:pt x="633" y="221"/>
                    <a:pt x="633" y="221"/>
                    <a:pt x="633" y="221"/>
                  </a:cubicBezTo>
                  <a:cubicBezTo>
                    <a:pt x="767" y="221"/>
                    <a:pt x="767" y="221"/>
                    <a:pt x="767" y="221"/>
                  </a:cubicBezTo>
                  <a:cubicBezTo>
                    <a:pt x="767" y="133"/>
                    <a:pt x="767" y="133"/>
                    <a:pt x="767" y="133"/>
                  </a:cubicBezTo>
                  <a:cubicBezTo>
                    <a:pt x="753" y="58"/>
                    <a:pt x="685" y="0"/>
                    <a:pt x="606" y="0"/>
                  </a:cubicBezTo>
                  <a:cubicBezTo>
                    <a:pt x="277" y="0"/>
                    <a:pt x="277" y="0"/>
                    <a:pt x="277" y="0"/>
                  </a:cubicBezTo>
                  <a:cubicBezTo>
                    <a:pt x="188" y="0"/>
                    <a:pt x="117" y="72"/>
                    <a:pt x="117" y="161"/>
                  </a:cubicBezTo>
                  <a:cubicBezTo>
                    <a:pt x="117" y="161"/>
                    <a:pt x="117" y="261"/>
                    <a:pt x="117" y="261"/>
                  </a:cubicBezTo>
                  <a:cubicBezTo>
                    <a:pt x="121" y="307"/>
                    <a:pt x="142" y="322"/>
                    <a:pt x="186" y="348"/>
                  </a:cubicBezTo>
                  <a:cubicBezTo>
                    <a:pt x="161" y="348"/>
                    <a:pt x="161" y="348"/>
                    <a:pt x="161" y="348"/>
                  </a:cubicBezTo>
                  <a:cubicBezTo>
                    <a:pt x="72" y="348"/>
                    <a:pt x="0" y="374"/>
                    <a:pt x="0" y="464"/>
                  </a:cubicBezTo>
                  <a:cubicBezTo>
                    <a:pt x="0" y="729"/>
                    <a:pt x="0" y="729"/>
                    <a:pt x="0" y="729"/>
                  </a:cubicBezTo>
                  <a:cubicBezTo>
                    <a:pt x="0" y="819"/>
                    <a:pt x="72" y="891"/>
                    <a:pt x="161" y="891"/>
                  </a:cubicBezTo>
                  <a:cubicBezTo>
                    <a:pt x="730" y="891"/>
                    <a:pt x="730" y="891"/>
                    <a:pt x="730" y="891"/>
                  </a:cubicBezTo>
                  <a:cubicBezTo>
                    <a:pt x="799" y="891"/>
                    <a:pt x="858" y="847"/>
                    <a:pt x="881" y="786"/>
                  </a:cubicBezTo>
                  <a:cubicBezTo>
                    <a:pt x="881" y="786"/>
                    <a:pt x="881" y="786"/>
                    <a:pt x="881" y="786"/>
                  </a:cubicBezTo>
                  <a:cubicBezTo>
                    <a:pt x="1048" y="891"/>
                    <a:pt x="1048" y="891"/>
                    <a:pt x="1048" y="891"/>
                  </a:cubicBezTo>
                  <a:lnTo>
                    <a:pt x="1048" y="758"/>
                  </a:lnTo>
                  <a:close/>
                  <a:moveTo>
                    <a:pt x="757" y="730"/>
                  </a:moveTo>
                  <a:cubicBezTo>
                    <a:pt x="757" y="745"/>
                    <a:pt x="745" y="757"/>
                    <a:pt x="730" y="757"/>
                  </a:cubicBezTo>
                  <a:cubicBezTo>
                    <a:pt x="161" y="757"/>
                    <a:pt x="161" y="757"/>
                    <a:pt x="161" y="757"/>
                  </a:cubicBezTo>
                  <a:cubicBezTo>
                    <a:pt x="146" y="757"/>
                    <a:pt x="134" y="745"/>
                    <a:pt x="134" y="730"/>
                  </a:cubicBezTo>
                  <a:cubicBezTo>
                    <a:pt x="134" y="464"/>
                    <a:pt x="134" y="464"/>
                    <a:pt x="134" y="464"/>
                  </a:cubicBezTo>
                  <a:cubicBezTo>
                    <a:pt x="134" y="460"/>
                    <a:pt x="135" y="457"/>
                    <a:pt x="136" y="453"/>
                  </a:cubicBezTo>
                  <a:cubicBezTo>
                    <a:pt x="140" y="444"/>
                    <a:pt x="151" y="437"/>
                    <a:pt x="167" y="437"/>
                  </a:cubicBezTo>
                  <a:cubicBezTo>
                    <a:pt x="233" y="437"/>
                    <a:pt x="233" y="437"/>
                    <a:pt x="233" y="437"/>
                  </a:cubicBezTo>
                  <a:cubicBezTo>
                    <a:pt x="329" y="437"/>
                    <a:pt x="329" y="437"/>
                    <a:pt x="329" y="437"/>
                  </a:cubicBezTo>
                  <a:cubicBezTo>
                    <a:pt x="757" y="707"/>
                    <a:pt x="757" y="707"/>
                    <a:pt x="757" y="707"/>
                  </a:cubicBezTo>
                  <a:lnTo>
                    <a:pt x="757" y="73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3" name="Line 35"/>
            <p:cNvSpPr>
              <a:spLocks noChangeShapeType="1"/>
            </p:cNvSpPr>
            <p:nvPr/>
          </p:nvSpPr>
          <p:spPr bwMode="auto">
            <a:xfrm>
              <a:off x="1673225" y="84137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4" name="Line 36"/>
            <p:cNvSpPr>
              <a:spLocks noChangeShapeType="1"/>
            </p:cNvSpPr>
            <p:nvPr/>
          </p:nvSpPr>
          <p:spPr bwMode="auto">
            <a:xfrm>
              <a:off x="1673225" y="84137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5" name="Freeform 37"/>
            <p:cNvSpPr>
              <a:spLocks/>
            </p:cNvSpPr>
            <p:nvPr/>
          </p:nvSpPr>
          <p:spPr bwMode="auto">
            <a:xfrm>
              <a:off x="366713" y="8112125"/>
              <a:ext cx="1787525" cy="468313"/>
            </a:xfrm>
            <a:custGeom>
              <a:avLst/>
              <a:gdLst>
                <a:gd name="T0" fmla="*/ 8495 w 8602"/>
                <a:gd name="T1" fmla="*/ 477 h 2249"/>
                <a:gd name="T2" fmla="*/ 8302 w 8602"/>
                <a:gd name="T3" fmla="*/ 304 h 2249"/>
                <a:gd name="T4" fmla="*/ 6821 w 8602"/>
                <a:gd name="T5" fmla="*/ 70 h 2249"/>
                <a:gd name="T6" fmla="*/ 6821 w 8602"/>
                <a:gd name="T7" fmla="*/ 477 h 2249"/>
                <a:gd name="T8" fmla="*/ 6543 w 8602"/>
                <a:gd name="T9" fmla="*/ 477 h 2249"/>
                <a:gd name="T10" fmla="*/ 4990 w 8602"/>
                <a:gd name="T11" fmla="*/ 477 h 2249"/>
                <a:gd name="T12" fmla="*/ 4990 w 8602"/>
                <a:gd name="T13" fmla="*/ 10 h 2249"/>
                <a:gd name="T14" fmla="*/ 3402 w 8602"/>
                <a:gd name="T15" fmla="*/ 10 h 2249"/>
                <a:gd name="T16" fmla="*/ 3402 w 8602"/>
                <a:gd name="T17" fmla="*/ 477 h 2249"/>
                <a:gd name="T18" fmla="*/ 2159 w 8602"/>
                <a:gd name="T19" fmla="*/ 477 h 2249"/>
                <a:gd name="T20" fmla="*/ 2033 w 8602"/>
                <a:gd name="T21" fmla="*/ 477 h 2249"/>
                <a:gd name="T22" fmla="*/ 1577 w 8602"/>
                <a:gd name="T23" fmla="*/ 477 h 2249"/>
                <a:gd name="T24" fmla="*/ 1577 w 8602"/>
                <a:gd name="T25" fmla="*/ 69 h 2249"/>
                <a:gd name="T26" fmla="*/ 262 w 8602"/>
                <a:gd name="T27" fmla="*/ 225 h 2249"/>
                <a:gd name="T28" fmla="*/ 163 w 8602"/>
                <a:gd name="T29" fmla="*/ 306 h 2249"/>
                <a:gd name="T30" fmla="*/ 232 w 8602"/>
                <a:gd name="T31" fmla="*/ 430 h 2249"/>
                <a:gd name="T32" fmla="*/ 250 w 8602"/>
                <a:gd name="T33" fmla="*/ 477 h 2249"/>
                <a:gd name="T34" fmla="*/ 194 w 8602"/>
                <a:gd name="T35" fmla="*/ 547 h 2249"/>
                <a:gd name="T36" fmla="*/ 322 w 8602"/>
                <a:gd name="T37" fmla="*/ 652 h 2249"/>
                <a:gd name="T38" fmla="*/ 21 w 8602"/>
                <a:gd name="T39" fmla="*/ 814 h 2249"/>
                <a:gd name="T40" fmla="*/ 118 w 8602"/>
                <a:gd name="T41" fmla="*/ 990 h 2249"/>
                <a:gd name="T42" fmla="*/ 583 w 8602"/>
                <a:gd name="T43" fmla="*/ 1410 h 2249"/>
                <a:gd name="T44" fmla="*/ 851 w 8602"/>
                <a:gd name="T45" fmla="*/ 1538 h 2249"/>
                <a:gd name="T46" fmla="*/ 722 w 8602"/>
                <a:gd name="T47" fmla="*/ 1552 h 2249"/>
                <a:gd name="T48" fmla="*/ 573 w 8602"/>
                <a:gd name="T49" fmla="*/ 1587 h 2249"/>
                <a:gd name="T50" fmla="*/ 603 w 8602"/>
                <a:gd name="T51" fmla="*/ 1688 h 2249"/>
                <a:gd name="T52" fmla="*/ 504 w 8602"/>
                <a:gd name="T53" fmla="*/ 1769 h 2249"/>
                <a:gd name="T54" fmla="*/ 637 w 8602"/>
                <a:gd name="T55" fmla="*/ 1827 h 2249"/>
                <a:gd name="T56" fmla="*/ 888 w 8602"/>
                <a:gd name="T57" fmla="*/ 1841 h 2249"/>
                <a:gd name="T58" fmla="*/ 1110 w 8602"/>
                <a:gd name="T59" fmla="*/ 1977 h 2249"/>
                <a:gd name="T60" fmla="*/ 1283 w 8602"/>
                <a:gd name="T61" fmla="*/ 2029 h 2249"/>
                <a:gd name="T62" fmla="*/ 5307 w 8602"/>
                <a:gd name="T63" fmla="*/ 1500 h 2249"/>
                <a:gd name="T64" fmla="*/ 4807 w 8602"/>
                <a:gd name="T65" fmla="*/ 1422 h 2249"/>
                <a:gd name="T66" fmla="*/ 4037 w 8602"/>
                <a:gd name="T67" fmla="*/ 1371 h 2249"/>
                <a:gd name="T68" fmla="*/ 6560 w 8602"/>
                <a:gd name="T69" fmla="*/ 1351 h 2249"/>
                <a:gd name="T70" fmla="*/ 6321 w 8602"/>
                <a:gd name="T71" fmla="*/ 1402 h 2249"/>
                <a:gd name="T72" fmla="*/ 6817 w 8602"/>
                <a:gd name="T73" fmla="*/ 1506 h 2249"/>
                <a:gd name="T74" fmla="*/ 7033 w 8602"/>
                <a:gd name="T75" fmla="*/ 1583 h 2249"/>
                <a:gd name="T76" fmla="*/ 6820 w 8602"/>
                <a:gd name="T77" fmla="*/ 1615 h 2249"/>
                <a:gd name="T78" fmla="*/ 6959 w 8602"/>
                <a:gd name="T79" fmla="*/ 1647 h 2249"/>
                <a:gd name="T80" fmla="*/ 5330 w 8602"/>
                <a:gd name="T81" fmla="*/ 1728 h 2249"/>
                <a:gd name="T82" fmla="*/ 4648 w 8602"/>
                <a:gd name="T83" fmla="*/ 1774 h 2249"/>
                <a:gd name="T84" fmla="*/ 5065 w 8602"/>
                <a:gd name="T85" fmla="*/ 1925 h 2249"/>
                <a:gd name="T86" fmla="*/ 7653 w 8602"/>
                <a:gd name="T87" fmla="*/ 2191 h 2249"/>
                <a:gd name="T88" fmla="*/ 8000 w 8602"/>
                <a:gd name="T89" fmla="*/ 2048 h 2249"/>
                <a:gd name="T90" fmla="*/ 7938 w 8602"/>
                <a:gd name="T91" fmla="*/ 1849 h 2249"/>
                <a:gd name="T92" fmla="*/ 7924 w 8602"/>
                <a:gd name="T93" fmla="*/ 1776 h 2249"/>
                <a:gd name="T94" fmla="*/ 8103 w 8602"/>
                <a:gd name="T95" fmla="*/ 1757 h 2249"/>
                <a:gd name="T96" fmla="*/ 8163 w 8602"/>
                <a:gd name="T97" fmla="*/ 1732 h 2249"/>
                <a:gd name="T98" fmla="*/ 8361 w 8602"/>
                <a:gd name="T99" fmla="*/ 1639 h 2249"/>
                <a:gd name="T100" fmla="*/ 8438 w 8602"/>
                <a:gd name="T101" fmla="*/ 1363 h 2249"/>
                <a:gd name="T102" fmla="*/ 8331 w 8602"/>
                <a:gd name="T103" fmla="*/ 1289 h 2249"/>
                <a:gd name="T104" fmla="*/ 8370 w 8602"/>
                <a:gd name="T105" fmla="*/ 1155 h 2249"/>
                <a:gd name="T106" fmla="*/ 8188 w 8602"/>
                <a:gd name="T107" fmla="*/ 1105 h 2249"/>
                <a:gd name="T108" fmla="*/ 8230 w 8602"/>
                <a:gd name="T109" fmla="*/ 994 h 2249"/>
                <a:gd name="T110" fmla="*/ 8422 w 8602"/>
                <a:gd name="T111" fmla="*/ 840 h 2249"/>
                <a:gd name="T112" fmla="*/ 8495 w 8602"/>
                <a:gd name="T113" fmla="*/ 477 h 2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602" h="2249">
                  <a:moveTo>
                    <a:pt x="8495" y="477"/>
                  </a:moveTo>
                  <a:cubicBezTo>
                    <a:pt x="8581" y="397"/>
                    <a:pt x="8302" y="304"/>
                    <a:pt x="8302" y="304"/>
                  </a:cubicBezTo>
                  <a:cubicBezTo>
                    <a:pt x="8302" y="304"/>
                    <a:pt x="8004" y="166"/>
                    <a:pt x="6821" y="70"/>
                  </a:cubicBezTo>
                  <a:cubicBezTo>
                    <a:pt x="6821" y="477"/>
                    <a:pt x="6821" y="477"/>
                    <a:pt x="6821" y="477"/>
                  </a:cubicBezTo>
                  <a:cubicBezTo>
                    <a:pt x="6543" y="477"/>
                    <a:pt x="6543" y="477"/>
                    <a:pt x="6543" y="477"/>
                  </a:cubicBezTo>
                  <a:cubicBezTo>
                    <a:pt x="4990" y="477"/>
                    <a:pt x="4990" y="477"/>
                    <a:pt x="4990" y="477"/>
                  </a:cubicBezTo>
                  <a:cubicBezTo>
                    <a:pt x="4990" y="10"/>
                    <a:pt x="4990" y="10"/>
                    <a:pt x="4990" y="10"/>
                  </a:cubicBezTo>
                  <a:cubicBezTo>
                    <a:pt x="4625" y="0"/>
                    <a:pt x="3905" y="4"/>
                    <a:pt x="3402" y="10"/>
                  </a:cubicBezTo>
                  <a:cubicBezTo>
                    <a:pt x="3402" y="477"/>
                    <a:pt x="3402" y="477"/>
                    <a:pt x="3402" y="477"/>
                  </a:cubicBezTo>
                  <a:cubicBezTo>
                    <a:pt x="2159" y="477"/>
                    <a:pt x="2159" y="477"/>
                    <a:pt x="2159" y="477"/>
                  </a:cubicBezTo>
                  <a:cubicBezTo>
                    <a:pt x="2033" y="477"/>
                    <a:pt x="2033" y="477"/>
                    <a:pt x="2033" y="477"/>
                  </a:cubicBezTo>
                  <a:cubicBezTo>
                    <a:pt x="1577" y="477"/>
                    <a:pt x="1577" y="477"/>
                    <a:pt x="1577" y="477"/>
                  </a:cubicBezTo>
                  <a:cubicBezTo>
                    <a:pt x="1577" y="69"/>
                    <a:pt x="1577" y="69"/>
                    <a:pt x="1577" y="69"/>
                  </a:cubicBezTo>
                  <a:cubicBezTo>
                    <a:pt x="784" y="123"/>
                    <a:pt x="262" y="225"/>
                    <a:pt x="262" y="225"/>
                  </a:cubicBezTo>
                  <a:cubicBezTo>
                    <a:pt x="262" y="225"/>
                    <a:pt x="174" y="298"/>
                    <a:pt x="163" y="306"/>
                  </a:cubicBezTo>
                  <a:cubicBezTo>
                    <a:pt x="64" y="372"/>
                    <a:pt x="165" y="397"/>
                    <a:pt x="232" y="430"/>
                  </a:cubicBezTo>
                  <a:cubicBezTo>
                    <a:pt x="258" y="443"/>
                    <a:pt x="260" y="450"/>
                    <a:pt x="250" y="477"/>
                  </a:cubicBezTo>
                  <a:cubicBezTo>
                    <a:pt x="243" y="498"/>
                    <a:pt x="182" y="510"/>
                    <a:pt x="194" y="547"/>
                  </a:cubicBezTo>
                  <a:cubicBezTo>
                    <a:pt x="218" y="624"/>
                    <a:pt x="329" y="550"/>
                    <a:pt x="322" y="652"/>
                  </a:cubicBezTo>
                  <a:cubicBezTo>
                    <a:pt x="314" y="771"/>
                    <a:pt x="48" y="703"/>
                    <a:pt x="21" y="814"/>
                  </a:cubicBezTo>
                  <a:cubicBezTo>
                    <a:pt x="0" y="902"/>
                    <a:pt x="119" y="821"/>
                    <a:pt x="118" y="990"/>
                  </a:cubicBezTo>
                  <a:cubicBezTo>
                    <a:pt x="116" y="1157"/>
                    <a:pt x="239" y="1325"/>
                    <a:pt x="583" y="1410"/>
                  </a:cubicBezTo>
                  <a:cubicBezTo>
                    <a:pt x="665" y="1430"/>
                    <a:pt x="1048" y="1424"/>
                    <a:pt x="851" y="1538"/>
                  </a:cubicBezTo>
                  <a:cubicBezTo>
                    <a:pt x="827" y="1551"/>
                    <a:pt x="748" y="1549"/>
                    <a:pt x="722" y="1552"/>
                  </a:cubicBezTo>
                  <a:cubicBezTo>
                    <a:pt x="684" y="1556"/>
                    <a:pt x="597" y="1552"/>
                    <a:pt x="573" y="1587"/>
                  </a:cubicBezTo>
                  <a:cubicBezTo>
                    <a:pt x="536" y="1640"/>
                    <a:pt x="615" y="1639"/>
                    <a:pt x="603" y="1688"/>
                  </a:cubicBezTo>
                  <a:cubicBezTo>
                    <a:pt x="558" y="1694"/>
                    <a:pt x="462" y="1693"/>
                    <a:pt x="504" y="1769"/>
                  </a:cubicBezTo>
                  <a:cubicBezTo>
                    <a:pt x="526" y="1808"/>
                    <a:pt x="597" y="1829"/>
                    <a:pt x="637" y="1827"/>
                  </a:cubicBezTo>
                  <a:cubicBezTo>
                    <a:pt x="851" y="1815"/>
                    <a:pt x="821" y="1834"/>
                    <a:pt x="888" y="1841"/>
                  </a:cubicBezTo>
                  <a:cubicBezTo>
                    <a:pt x="769" y="1865"/>
                    <a:pt x="660" y="1989"/>
                    <a:pt x="1110" y="1977"/>
                  </a:cubicBezTo>
                  <a:cubicBezTo>
                    <a:pt x="1120" y="2045"/>
                    <a:pt x="1242" y="2038"/>
                    <a:pt x="1283" y="2029"/>
                  </a:cubicBezTo>
                  <a:cubicBezTo>
                    <a:pt x="4087" y="1408"/>
                    <a:pt x="5299" y="1673"/>
                    <a:pt x="5307" y="1500"/>
                  </a:cubicBezTo>
                  <a:cubicBezTo>
                    <a:pt x="5268" y="1416"/>
                    <a:pt x="4873" y="1425"/>
                    <a:pt x="4807" y="1422"/>
                  </a:cubicBezTo>
                  <a:cubicBezTo>
                    <a:pt x="4551" y="1410"/>
                    <a:pt x="4006" y="1437"/>
                    <a:pt x="4037" y="1371"/>
                  </a:cubicBezTo>
                  <a:cubicBezTo>
                    <a:pt x="4051" y="1218"/>
                    <a:pt x="6893" y="1256"/>
                    <a:pt x="6560" y="1351"/>
                  </a:cubicBezTo>
                  <a:cubicBezTo>
                    <a:pt x="6545" y="1355"/>
                    <a:pt x="6345" y="1389"/>
                    <a:pt x="6321" y="1402"/>
                  </a:cubicBezTo>
                  <a:cubicBezTo>
                    <a:pt x="6166" y="1484"/>
                    <a:pt x="6756" y="1500"/>
                    <a:pt x="6817" y="1506"/>
                  </a:cubicBezTo>
                  <a:cubicBezTo>
                    <a:pt x="6888" y="1512"/>
                    <a:pt x="7064" y="1507"/>
                    <a:pt x="7033" y="1583"/>
                  </a:cubicBezTo>
                  <a:cubicBezTo>
                    <a:pt x="7023" y="1607"/>
                    <a:pt x="6811" y="1581"/>
                    <a:pt x="6820" y="1615"/>
                  </a:cubicBezTo>
                  <a:cubicBezTo>
                    <a:pt x="6828" y="1643"/>
                    <a:pt x="6947" y="1628"/>
                    <a:pt x="6959" y="1647"/>
                  </a:cubicBezTo>
                  <a:cubicBezTo>
                    <a:pt x="7045" y="1782"/>
                    <a:pt x="5914" y="1715"/>
                    <a:pt x="5330" y="1728"/>
                  </a:cubicBezTo>
                  <a:cubicBezTo>
                    <a:pt x="5158" y="1731"/>
                    <a:pt x="4823" y="1750"/>
                    <a:pt x="4648" y="1774"/>
                  </a:cubicBezTo>
                  <a:cubicBezTo>
                    <a:pt x="4353" y="1814"/>
                    <a:pt x="4605" y="1883"/>
                    <a:pt x="5065" y="1925"/>
                  </a:cubicBezTo>
                  <a:cubicBezTo>
                    <a:pt x="5311" y="1948"/>
                    <a:pt x="6578" y="2050"/>
                    <a:pt x="7653" y="2191"/>
                  </a:cubicBezTo>
                  <a:cubicBezTo>
                    <a:pt x="7976" y="2249"/>
                    <a:pt x="8073" y="2091"/>
                    <a:pt x="8000" y="2048"/>
                  </a:cubicBezTo>
                  <a:cubicBezTo>
                    <a:pt x="7959" y="2023"/>
                    <a:pt x="8136" y="1934"/>
                    <a:pt x="7938" y="1849"/>
                  </a:cubicBezTo>
                  <a:cubicBezTo>
                    <a:pt x="7812" y="1795"/>
                    <a:pt x="7916" y="1774"/>
                    <a:pt x="7924" y="1776"/>
                  </a:cubicBezTo>
                  <a:cubicBezTo>
                    <a:pt x="7942" y="1782"/>
                    <a:pt x="8198" y="1843"/>
                    <a:pt x="8103" y="1757"/>
                  </a:cubicBezTo>
                  <a:cubicBezTo>
                    <a:pt x="8042" y="1701"/>
                    <a:pt x="8145" y="1734"/>
                    <a:pt x="8163" y="1732"/>
                  </a:cubicBezTo>
                  <a:cubicBezTo>
                    <a:pt x="8402" y="1714"/>
                    <a:pt x="8346" y="1624"/>
                    <a:pt x="8361" y="1639"/>
                  </a:cubicBezTo>
                  <a:cubicBezTo>
                    <a:pt x="8290" y="1569"/>
                    <a:pt x="8482" y="1519"/>
                    <a:pt x="8438" y="1363"/>
                  </a:cubicBezTo>
                  <a:cubicBezTo>
                    <a:pt x="8425" y="1318"/>
                    <a:pt x="8151" y="1327"/>
                    <a:pt x="8331" y="1289"/>
                  </a:cubicBezTo>
                  <a:cubicBezTo>
                    <a:pt x="8351" y="1285"/>
                    <a:pt x="8602" y="1292"/>
                    <a:pt x="8370" y="1155"/>
                  </a:cubicBezTo>
                  <a:cubicBezTo>
                    <a:pt x="8316" y="1124"/>
                    <a:pt x="8265" y="1122"/>
                    <a:pt x="8188" y="1105"/>
                  </a:cubicBezTo>
                  <a:cubicBezTo>
                    <a:pt x="8016" y="1066"/>
                    <a:pt x="8145" y="979"/>
                    <a:pt x="8230" y="994"/>
                  </a:cubicBezTo>
                  <a:cubicBezTo>
                    <a:pt x="8335" y="1011"/>
                    <a:pt x="8440" y="942"/>
                    <a:pt x="8422" y="840"/>
                  </a:cubicBezTo>
                  <a:cubicBezTo>
                    <a:pt x="8400" y="701"/>
                    <a:pt x="8353" y="504"/>
                    <a:pt x="8495" y="477"/>
                  </a:cubicBez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6" name="Freeform 38"/>
            <p:cNvSpPr>
              <a:spLocks/>
            </p:cNvSpPr>
            <p:nvPr/>
          </p:nvSpPr>
          <p:spPr bwMode="auto">
            <a:xfrm>
              <a:off x="750888" y="7346950"/>
              <a:ext cx="976313" cy="865188"/>
            </a:xfrm>
            <a:custGeom>
              <a:avLst/>
              <a:gdLst>
                <a:gd name="T0" fmla="*/ 0 w 615"/>
                <a:gd name="T1" fmla="*/ 0 h 545"/>
                <a:gd name="T2" fmla="*/ 0 w 615"/>
                <a:gd name="T3" fmla="*/ 545 h 545"/>
                <a:gd name="T4" fmla="*/ 203 w 615"/>
                <a:gd name="T5" fmla="*/ 545 h 545"/>
                <a:gd name="T6" fmla="*/ 203 w 615"/>
                <a:gd name="T7" fmla="*/ 205 h 545"/>
                <a:gd name="T8" fmla="*/ 411 w 615"/>
                <a:gd name="T9" fmla="*/ 205 h 545"/>
                <a:gd name="T10" fmla="*/ 411 w 615"/>
                <a:gd name="T11" fmla="*/ 545 h 545"/>
                <a:gd name="T12" fmla="*/ 615 w 615"/>
                <a:gd name="T13" fmla="*/ 545 h 545"/>
                <a:gd name="T14" fmla="*/ 615 w 615"/>
                <a:gd name="T15" fmla="*/ 0 h 545"/>
                <a:gd name="T16" fmla="*/ 0 w 615"/>
                <a:gd name="T17" fmla="*/ 0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5" h="545">
                  <a:moveTo>
                    <a:pt x="0" y="0"/>
                  </a:moveTo>
                  <a:lnTo>
                    <a:pt x="0" y="545"/>
                  </a:lnTo>
                  <a:lnTo>
                    <a:pt x="203" y="545"/>
                  </a:lnTo>
                  <a:lnTo>
                    <a:pt x="203" y="205"/>
                  </a:lnTo>
                  <a:lnTo>
                    <a:pt x="411" y="205"/>
                  </a:lnTo>
                  <a:lnTo>
                    <a:pt x="411" y="545"/>
                  </a:lnTo>
                  <a:lnTo>
                    <a:pt x="615" y="545"/>
                  </a:lnTo>
                  <a:lnTo>
                    <a:pt x="615" y="0"/>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grpSp>
    </p:spTree>
    <p:extLst>
      <p:ext uri="{BB962C8B-B14F-4D97-AF65-F5344CB8AC3E}">
        <p14:creationId xmlns:p14="http://schemas.microsoft.com/office/powerpoint/2010/main" val="56488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rtner grijs">
    <p:spTree>
      <p:nvGrpSpPr>
        <p:cNvPr id="1" name=""/>
        <p:cNvGrpSpPr/>
        <p:nvPr/>
      </p:nvGrpSpPr>
      <p:grpSpPr>
        <a:xfrm>
          <a:off x="0" y="0"/>
          <a:ext cx="0" cy="0"/>
          <a:chOff x="0" y="0"/>
          <a:chExt cx="0" cy="0"/>
        </a:xfrm>
      </p:grpSpPr>
      <p:sp>
        <p:nvSpPr>
          <p:cNvPr id="8" name="Rechthoek 7"/>
          <p:cNvSpPr/>
          <p:nvPr userDrawn="1"/>
        </p:nvSpPr>
        <p:spPr>
          <a:xfrm>
            <a:off x="1080000" y="1079500"/>
            <a:ext cx="28080000" cy="63134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2" name="Titel 1"/>
          <p:cNvSpPr>
            <a:spLocks noGrp="1"/>
          </p:cNvSpPr>
          <p:nvPr>
            <p:ph type="ctrTitle"/>
          </p:nvPr>
        </p:nvSpPr>
        <p:spPr>
          <a:xfrm>
            <a:off x="1080001" y="1800000"/>
            <a:ext cx="28080788" cy="3026980"/>
          </a:xfrm>
          <a:prstGeom prst="rect">
            <a:avLst/>
          </a:prstGeom>
        </p:spPr>
        <p:txBody>
          <a:bodyPr lIns="540000" tIns="0" rIns="540000" bIns="0" anchor="t" anchorCtr="0">
            <a:noAutofit/>
          </a:bodyPr>
          <a:lstStyle>
            <a:lvl1pPr algn="l">
              <a:lnSpc>
                <a:spcPts val="10500"/>
              </a:lnSpc>
              <a:defRPr sz="8800">
                <a:solidFill>
                  <a:schemeClr val="accent6"/>
                </a:solidFill>
                <a:latin typeface="+mn-lt"/>
              </a:defRPr>
            </a:lvl1pPr>
          </a:lstStyle>
          <a:p>
            <a:r>
              <a:rPr lang="en-GB" noProof="0" dirty="0" err="1"/>
              <a:t>Klik</a:t>
            </a:r>
            <a:r>
              <a:rPr lang="en-GB" noProof="0" dirty="0"/>
              <a:t> om de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Ondertitel 2"/>
          <p:cNvSpPr>
            <a:spLocks noGrp="1"/>
          </p:cNvSpPr>
          <p:nvPr>
            <p:ph type="subTitle" idx="1"/>
          </p:nvPr>
        </p:nvSpPr>
        <p:spPr>
          <a:xfrm>
            <a:off x="1080000" y="5004000"/>
            <a:ext cx="28082875" cy="1276350"/>
          </a:xfrm>
          <a:prstGeom prst="rect">
            <a:avLst/>
          </a:prstGeom>
        </p:spPr>
        <p:txBody>
          <a:bodyPr lIns="540000" tIns="0" rIns="540000" bIns="0" anchor="b" anchorCtr="0">
            <a:noAutofit/>
          </a:bodyPr>
          <a:lstStyle>
            <a:lvl1pPr marL="0" indent="0" algn="l">
              <a:lnSpc>
                <a:spcPts val="4200"/>
              </a:lnSpc>
              <a:spcBef>
                <a:spcPts val="0"/>
              </a:spcBef>
              <a:buNone/>
              <a:defRPr sz="300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Klik</a:t>
            </a:r>
            <a:r>
              <a:rPr lang="en-GB" noProof="0" dirty="0"/>
              <a:t> om de </a:t>
            </a:r>
            <a:r>
              <a:rPr lang="en-GB" noProof="0" dirty="0" err="1"/>
              <a:t>ondertitelstijl</a:t>
            </a:r>
            <a:r>
              <a:rPr lang="en-GB" noProof="0" dirty="0"/>
              <a:t> van het model </a:t>
            </a:r>
            <a:r>
              <a:rPr lang="en-GB" noProof="0" dirty="0" err="1"/>
              <a:t>te</a:t>
            </a:r>
            <a:r>
              <a:rPr lang="en-GB" noProof="0" dirty="0"/>
              <a:t> </a:t>
            </a:r>
            <a:r>
              <a:rPr lang="en-GB" noProof="0" dirty="0" err="1"/>
              <a:t>bewerken</a:t>
            </a:r>
            <a:endParaRPr lang="en-GB" noProof="0" dirty="0"/>
          </a:p>
        </p:txBody>
      </p:sp>
      <p:cxnSp>
        <p:nvCxnSpPr>
          <p:cNvPr id="5" name="Rechte verbindingslijn 4"/>
          <p:cNvCxnSpPr/>
          <p:nvPr userDrawn="1"/>
        </p:nvCxnSpPr>
        <p:spPr>
          <a:xfrm>
            <a:off x="1080000" y="9792000"/>
            <a:ext cx="28080000"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spect="1" noChangeArrowheads="1" noTextEdit="1"/>
          </p:cNvSpPr>
          <p:nvPr userDrawn="1"/>
        </p:nvSpPr>
        <p:spPr bwMode="auto">
          <a:xfrm>
            <a:off x="685800" y="8128000"/>
            <a:ext cx="7840663"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43" name="Groep 42"/>
          <p:cNvGrpSpPr>
            <a:grpSpLocks noChangeAspect="1"/>
          </p:cNvGrpSpPr>
          <p:nvPr userDrawn="1"/>
        </p:nvGrpSpPr>
        <p:grpSpPr>
          <a:xfrm>
            <a:off x="1072391" y="8437398"/>
            <a:ext cx="5610404" cy="1080000"/>
            <a:chOff x="366713" y="7346950"/>
            <a:chExt cx="6432550" cy="1233488"/>
          </a:xfrm>
        </p:grpSpPr>
        <p:sp>
          <p:nvSpPr>
            <p:cNvPr id="44" name="Freeform 6"/>
            <p:cNvSpPr>
              <a:spLocks/>
            </p:cNvSpPr>
            <p:nvPr/>
          </p:nvSpPr>
          <p:spPr bwMode="auto">
            <a:xfrm>
              <a:off x="2311400" y="7464425"/>
              <a:ext cx="481013" cy="312738"/>
            </a:xfrm>
            <a:custGeom>
              <a:avLst/>
              <a:gdLst>
                <a:gd name="T0" fmla="*/ 2310 w 2310"/>
                <a:gd name="T1" fmla="*/ 0 h 1505"/>
                <a:gd name="T2" fmla="*/ 1762 w 2310"/>
                <a:gd name="T3" fmla="*/ 1505 h 1505"/>
                <a:gd name="T4" fmla="*/ 1545 w 2310"/>
                <a:gd name="T5" fmla="*/ 1505 h 1505"/>
                <a:gd name="T6" fmla="*/ 1154 w 2310"/>
                <a:gd name="T7" fmla="*/ 437 h 1505"/>
                <a:gd name="T8" fmla="*/ 763 w 2310"/>
                <a:gd name="T9" fmla="*/ 1505 h 1505"/>
                <a:gd name="T10" fmla="*/ 548 w 2310"/>
                <a:gd name="T11" fmla="*/ 1505 h 1505"/>
                <a:gd name="T12" fmla="*/ 0 w 2310"/>
                <a:gd name="T13" fmla="*/ 0 h 1505"/>
                <a:gd name="T14" fmla="*/ 293 w 2310"/>
                <a:gd name="T15" fmla="*/ 0 h 1505"/>
                <a:gd name="T16" fmla="*/ 656 w 2310"/>
                <a:gd name="T17" fmla="*/ 993 h 1505"/>
                <a:gd name="T18" fmla="*/ 1020 w 2310"/>
                <a:gd name="T19" fmla="*/ 0 h 1505"/>
                <a:gd name="T20" fmla="*/ 1290 w 2310"/>
                <a:gd name="T21" fmla="*/ 0 h 1505"/>
                <a:gd name="T22" fmla="*/ 1653 w 2310"/>
                <a:gd name="T23" fmla="*/ 993 h 1505"/>
                <a:gd name="T24" fmla="*/ 2017 w 2310"/>
                <a:gd name="T25" fmla="*/ 0 h 1505"/>
                <a:gd name="T26" fmla="*/ 2310 w 2310"/>
                <a:gd name="T27" fmla="*/ 0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0" h="1505">
                  <a:moveTo>
                    <a:pt x="2310" y="0"/>
                  </a:moveTo>
                  <a:cubicBezTo>
                    <a:pt x="1762" y="1505"/>
                    <a:pt x="1762" y="1505"/>
                    <a:pt x="1762" y="1505"/>
                  </a:cubicBezTo>
                  <a:cubicBezTo>
                    <a:pt x="1545" y="1505"/>
                    <a:pt x="1545" y="1505"/>
                    <a:pt x="1545" y="1505"/>
                  </a:cubicBezTo>
                  <a:cubicBezTo>
                    <a:pt x="1154" y="437"/>
                    <a:pt x="1154" y="437"/>
                    <a:pt x="1154" y="437"/>
                  </a:cubicBezTo>
                  <a:cubicBezTo>
                    <a:pt x="1026" y="788"/>
                    <a:pt x="888" y="1156"/>
                    <a:pt x="763" y="1505"/>
                  </a:cubicBezTo>
                  <a:cubicBezTo>
                    <a:pt x="548" y="1505"/>
                    <a:pt x="548" y="1505"/>
                    <a:pt x="548" y="1505"/>
                  </a:cubicBezTo>
                  <a:cubicBezTo>
                    <a:pt x="0" y="0"/>
                    <a:pt x="0" y="0"/>
                    <a:pt x="0" y="0"/>
                  </a:cubicBezTo>
                  <a:cubicBezTo>
                    <a:pt x="293" y="0"/>
                    <a:pt x="293" y="0"/>
                    <a:pt x="293" y="0"/>
                  </a:cubicBezTo>
                  <a:cubicBezTo>
                    <a:pt x="656" y="993"/>
                    <a:pt x="656" y="993"/>
                    <a:pt x="656" y="993"/>
                  </a:cubicBezTo>
                  <a:cubicBezTo>
                    <a:pt x="1020" y="0"/>
                    <a:pt x="1020" y="0"/>
                    <a:pt x="1020" y="0"/>
                  </a:cubicBezTo>
                  <a:cubicBezTo>
                    <a:pt x="1290" y="0"/>
                    <a:pt x="1290" y="0"/>
                    <a:pt x="1290" y="0"/>
                  </a:cubicBezTo>
                  <a:cubicBezTo>
                    <a:pt x="1653" y="993"/>
                    <a:pt x="1653" y="993"/>
                    <a:pt x="1653" y="993"/>
                  </a:cubicBezTo>
                  <a:cubicBezTo>
                    <a:pt x="2017" y="0"/>
                    <a:pt x="2017" y="0"/>
                    <a:pt x="2017" y="0"/>
                  </a:cubicBezTo>
                  <a:lnTo>
                    <a:pt x="231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5" name="Freeform 7"/>
            <p:cNvSpPr>
              <a:spLocks/>
            </p:cNvSpPr>
            <p:nvPr/>
          </p:nvSpPr>
          <p:spPr bwMode="auto">
            <a:xfrm>
              <a:off x="3384550" y="7464425"/>
              <a:ext cx="312738" cy="312738"/>
            </a:xfrm>
            <a:custGeom>
              <a:avLst/>
              <a:gdLst>
                <a:gd name="T0" fmla="*/ 1504 w 1504"/>
                <a:gd name="T1" fmla="*/ 408 h 1505"/>
                <a:gd name="T2" fmla="*/ 1226 w 1504"/>
                <a:gd name="T3" fmla="*/ 408 h 1505"/>
                <a:gd name="T4" fmla="*/ 1226 w 1504"/>
                <a:gd name="T5" fmla="*/ 291 h 1505"/>
                <a:gd name="T6" fmla="*/ 1212 w 1504"/>
                <a:gd name="T7" fmla="*/ 276 h 1505"/>
                <a:gd name="T8" fmla="*/ 290 w 1504"/>
                <a:gd name="T9" fmla="*/ 276 h 1505"/>
                <a:gd name="T10" fmla="*/ 275 w 1504"/>
                <a:gd name="T11" fmla="*/ 291 h 1505"/>
                <a:gd name="T12" fmla="*/ 275 w 1504"/>
                <a:gd name="T13" fmla="*/ 1215 h 1505"/>
                <a:gd name="T14" fmla="*/ 290 w 1504"/>
                <a:gd name="T15" fmla="*/ 1229 h 1505"/>
                <a:gd name="T16" fmla="*/ 1212 w 1504"/>
                <a:gd name="T17" fmla="*/ 1229 h 1505"/>
                <a:gd name="T18" fmla="*/ 1226 w 1504"/>
                <a:gd name="T19" fmla="*/ 1215 h 1505"/>
                <a:gd name="T20" fmla="*/ 1226 w 1504"/>
                <a:gd name="T21" fmla="*/ 931 h 1505"/>
                <a:gd name="T22" fmla="*/ 886 w 1504"/>
                <a:gd name="T23" fmla="*/ 931 h 1505"/>
                <a:gd name="T24" fmla="*/ 886 w 1504"/>
                <a:gd name="T25" fmla="*/ 655 h 1505"/>
                <a:gd name="T26" fmla="*/ 1504 w 1504"/>
                <a:gd name="T27" fmla="*/ 655 h 1505"/>
                <a:gd name="T28" fmla="*/ 1504 w 1504"/>
                <a:gd name="T29" fmla="*/ 1215 h 1505"/>
                <a:gd name="T30" fmla="*/ 1212 w 1504"/>
                <a:gd name="T31" fmla="*/ 1505 h 1505"/>
                <a:gd name="T32" fmla="*/ 290 w 1504"/>
                <a:gd name="T33" fmla="*/ 1505 h 1505"/>
                <a:gd name="T34" fmla="*/ 0 w 1504"/>
                <a:gd name="T35" fmla="*/ 1215 h 1505"/>
                <a:gd name="T36" fmla="*/ 0 w 1504"/>
                <a:gd name="T37" fmla="*/ 291 h 1505"/>
                <a:gd name="T38" fmla="*/ 290 w 1504"/>
                <a:gd name="T39" fmla="*/ 0 h 1505"/>
                <a:gd name="T40" fmla="*/ 1212 w 1504"/>
                <a:gd name="T41" fmla="*/ 0 h 1505"/>
                <a:gd name="T42" fmla="*/ 1504 w 1504"/>
                <a:gd name="T43" fmla="*/ 291 h 1505"/>
                <a:gd name="T44" fmla="*/ 1504 w 1504"/>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4" h="1505">
                  <a:moveTo>
                    <a:pt x="1504" y="408"/>
                  </a:moveTo>
                  <a:cubicBezTo>
                    <a:pt x="1226" y="408"/>
                    <a:pt x="1226" y="408"/>
                    <a:pt x="1226" y="408"/>
                  </a:cubicBezTo>
                  <a:cubicBezTo>
                    <a:pt x="1226" y="291"/>
                    <a:pt x="1226" y="291"/>
                    <a:pt x="1226" y="291"/>
                  </a:cubicBezTo>
                  <a:cubicBezTo>
                    <a:pt x="1226" y="282"/>
                    <a:pt x="1220" y="276"/>
                    <a:pt x="1212" y="276"/>
                  </a:cubicBezTo>
                  <a:cubicBezTo>
                    <a:pt x="290" y="276"/>
                    <a:pt x="290" y="276"/>
                    <a:pt x="290" y="276"/>
                  </a:cubicBezTo>
                  <a:cubicBezTo>
                    <a:pt x="282" y="276"/>
                    <a:pt x="275" y="282"/>
                    <a:pt x="275" y="291"/>
                  </a:cubicBezTo>
                  <a:cubicBezTo>
                    <a:pt x="275" y="1215"/>
                    <a:pt x="275" y="1215"/>
                    <a:pt x="275" y="1215"/>
                  </a:cubicBezTo>
                  <a:cubicBezTo>
                    <a:pt x="275" y="1223"/>
                    <a:pt x="282" y="1229"/>
                    <a:pt x="290" y="1229"/>
                  </a:cubicBezTo>
                  <a:cubicBezTo>
                    <a:pt x="1212" y="1229"/>
                    <a:pt x="1212" y="1229"/>
                    <a:pt x="1212" y="1229"/>
                  </a:cubicBezTo>
                  <a:cubicBezTo>
                    <a:pt x="1220" y="1229"/>
                    <a:pt x="1226" y="1223"/>
                    <a:pt x="1226" y="1215"/>
                  </a:cubicBezTo>
                  <a:cubicBezTo>
                    <a:pt x="1226" y="931"/>
                    <a:pt x="1226" y="931"/>
                    <a:pt x="1226" y="931"/>
                  </a:cubicBezTo>
                  <a:cubicBezTo>
                    <a:pt x="886" y="931"/>
                    <a:pt x="886" y="931"/>
                    <a:pt x="886" y="931"/>
                  </a:cubicBezTo>
                  <a:cubicBezTo>
                    <a:pt x="886" y="655"/>
                    <a:pt x="886" y="655"/>
                    <a:pt x="886" y="655"/>
                  </a:cubicBezTo>
                  <a:cubicBezTo>
                    <a:pt x="1504" y="655"/>
                    <a:pt x="1504" y="655"/>
                    <a:pt x="1504" y="655"/>
                  </a:cubicBezTo>
                  <a:cubicBezTo>
                    <a:pt x="1504" y="1215"/>
                    <a:pt x="1504" y="1215"/>
                    <a:pt x="1504" y="1215"/>
                  </a:cubicBezTo>
                  <a:cubicBezTo>
                    <a:pt x="1504" y="1376"/>
                    <a:pt x="1373" y="1505"/>
                    <a:pt x="1212" y="1505"/>
                  </a:cubicBezTo>
                  <a:cubicBezTo>
                    <a:pt x="290" y="1505"/>
                    <a:pt x="290" y="1505"/>
                    <a:pt x="290" y="1505"/>
                  </a:cubicBezTo>
                  <a:cubicBezTo>
                    <a:pt x="129" y="1505"/>
                    <a:pt x="0" y="1376"/>
                    <a:pt x="0" y="1215"/>
                  </a:cubicBezTo>
                  <a:cubicBezTo>
                    <a:pt x="0" y="291"/>
                    <a:pt x="0" y="291"/>
                    <a:pt x="0" y="291"/>
                  </a:cubicBezTo>
                  <a:cubicBezTo>
                    <a:pt x="0" y="130"/>
                    <a:pt x="129" y="0"/>
                    <a:pt x="290" y="0"/>
                  </a:cubicBezTo>
                  <a:cubicBezTo>
                    <a:pt x="1212" y="0"/>
                    <a:pt x="1212" y="0"/>
                    <a:pt x="1212" y="0"/>
                  </a:cubicBezTo>
                  <a:cubicBezTo>
                    <a:pt x="1373" y="0"/>
                    <a:pt x="1504" y="130"/>
                    <a:pt x="1504" y="291"/>
                  </a:cubicBezTo>
                  <a:lnTo>
                    <a:pt x="1504" y="408"/>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6" name="Freeform 8"/>
            <p:cNvSpPr>
              <a:spLocks/>
            </p:cNvSpPr>
            <p:nvPr/>
          </p:nvSpPr>
          <p:spPr bwMode="auto">
            <a:xfrm>
              <a:off x="3881438" y="7464425"/>
              <a:ext cx="287338" cy="312738"/>
            </a:xfrm>
            <a:custGeom>
              <a:avLst/>
              <a:gdLst>
                <a:gd name="T0" fmla="*/ 181 w 181"/>
                <a:gd name="T1" fmla="*/ 36 h 197"/>
                <a:gd name="T2" fmla="*/ 36 w 181"/>
                <a:gd name="T3" fmla="*/ 36 h 197"/>
                <a:gd name="T4" fmla="*/ 36 w 181"/>
                <a:gd name="T5" fmla="*/ 80 h 197"/>
                <a:gd name="T6" fmla="*/ 153 w 181"/>
                <a:gd name="T7" fmla="*/ 80 h 197"/>
                <a:gd name="T8" fmla="*/ 153 w 181"/>
                <a:gd name="T9" fmla="*/ 116 h 197"/>
                <a:gd name="T10" fmla="*/ 36 w 181"/>
                <a:gd name="T11" fmla="*/ 116 h 197"/>
                <a:gd name="T12" fmla="*/ 36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6"/>
                  </a:moveTo>
                  <a:lnTo>
                    <a:pt x="36" y="36"/>
                  </a:lnTo>
                  <a:lnTo>
                    <a:pt x="36" y="80"/>
                  </a:lnTo>
                  <a:lnTo>
                    <a:pt x="153" y="80"/>
                  </a:lnTo>
                  <a:lnTo>
                    <a:pt x="153" y="116"/>
                  </a:lnTo>
                  <a:lnTo>
                    <a:pt x="36" y="116"/>
                  </a:lnTo>
                  <a:lnTo>
                    <a:pt x="36" y="161"/>
                  </a:lnTo>
                  <a:lnTo>
                    <a:pt x="181" y="161"/>
                  </a:lnTo>
                  <a:lnTo>
                    <a:pt x="181" y="197"/>
                  </a:lnTo>
                  <a:lnTo>
                    <a:pt x="0" y="197"/>
                  </a:lnTo>
                  <a:lnTo>
                    <a:pt x="0" y="0"/>
                  </a:lnTo>
                  <a:lnTo>
                    <a:pt x="181" y="0"/>
                  </a:lnTo>
                  <a:lnTo>
                    <a:pt x="181" y="36"/>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7" name="Freeform 9"/>
            <p:cNvSpPr>
              <a:spLocks/>
            </p:cNvSpPr>
            <p:nvPr/>
          </p:nvSpPr>
          <p:spPr bwMode="auto">
            <a:xfrm>
              <a:off x="4341813" y="7464425"/>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0 w 197"/>
                <a:gd name="T19" fmla="*/ 144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2"/>
                  </a:lnTo>
                  <a:lnTo>
                    <a:pt x="36" y="197"/>
                  </a:lnTo>
                  <a:lnTo>
                    <a:pt x="0" y="197"/>
                  </a:lnTo>
                  <a:lnTo>
                    <a:pt x="0" y="0"/>
                  </a:lnTo>
                  <a:lnTo>
                    <a:pt x="39" y="0"/>
                  </a:lnTo>
                  <a:lnTo>
                    <a:pt x="160" y="144"/>
                  </a:lnTo>
                  <a:lnTo>
                    <a:pt x="16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8" name="Rectangle 10"/>
            <p:cNvSpPr>
              <a:spLocks noChangeArrowheads="1"/>
            </p:cNvSpPr>
            <p:nvPr/>
          </p:nvSpPr>
          <p:spPr bwMode="auto">
            <a:xfrm>
              <a:off x="4822825" y="7464425"/>
              <a:ext cx="57150" cy="312738"/>
            </a:xfrm>
            <a:prstGeom prst="rect">
              <a:avLst/>
            </a:prstGeom>
            <a:solidFill>
              <a:srgbClr val="00517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49" name="Freeform 11"/>
            <p:cNvSpPr>
              <a:spLocks/>
            </p:cNvSpPr>
            <p:nvPr/>
          </p:nvSpPr>
          <p:spPr bwMode="auto">
            <a:xfrm>
              <a:off x="5057775" y="7464425"/>
              <a:ext cx="312738" cy="312738"/>
            </a:xfrm>
            <a:custGeom>
              <a:avLst/>
              <a:gdLst>
                <a:gd name="T0" fmla="*/ 160 w 197"/>
                <a:gd name="T1" fmla="*/ 0 h 197"/>
                <a:gd name="T2" fmla="*/ 197 w 197"/>
                <a:gd name="T3" fmla="*/ 0 h 197"/>
                <a:gd name="T4" fmla="*/ 197 w 197"/>
                <a:gd name="T5" fmla="*/ 197 h 197"/>
                <a:gd name="T6" fmla="*/ 157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0 w 197"/>
                <a:gd name="T19" fmla="*/ 144 h 197"/>
                <a:gd name="T20" fmla="*/ 160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0" y="0"/>
                  </a:moveTo>
                  <a:lnTo>
                    <a:pt x="197" y="0"/>
                  </a:lnTo>
                  <a:lnTo>
                    <a:pt x="197" y="197"/>
                  </a:lnTo>
                  <a:lnTo>
                    <a:pt x="157" y="197"/>
                  </a:lnTo>
                  <a:lnTo>
                    <a:pt x="36" y="52"/>
                  </a:lnTo>
                  <a:lnTo>
                    <a:pt x="36" y="197"/>
                  </a:lnTo>
                  <a:lnTo>
                    <a:pt x="0" y="197"/>
                  </a:lnTo>
                  <a:lnTo>
                    <a:pt x="0" y="0"/>
                  </a:lnTo>
                  <a:lnTo>
                    <a:pt x="39" y="0"/>
                  </a:lnTo>
                  <a:lnTo>
                    <a:pt x="160" y="144"/>
                  </a:lnTo>
                  <a:lnTo>
                    <a:pt x="160"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0" name="Freeform 12"/>
            <p:cNvSpPr>
              <a:spLocks/>
            </p:cNvSpPr>
            <p:nvPr/>
          </p:nvSpPr>
          <p:spPr bwMode="auto">
            <a:xfrm>
              <a:off x="5540375" y="7464425"/>
              <a:ext cx="312738" cy="312738"/>
            </a:xfrm>
            <a:custGeom>
              <a:avLst/>
              <a:gdLst>
                <a:gd name="T0" fmla="*/ 1505 w 1505"/>
                <a:gd name="T1" fmla="*/ 408 h 1505"/>
                <a:gd name="T2" fmla="*/ 1227 w 1505"/>
                <a:gd name="T3" fmla="*/ 408 h 1505"/>
                <a:gd name="T4" fmla="*/ 1227 w 1505"/>
                <a:gd name="T5" fmla="*/ 291 h 1505"/>
                <a:gd name="T6" fmla="*/ 1212 w 1505"/>
                <a:gd name="T7" fmla="*/ 276 h 1505"/>
                <a:gd name="T8" fmla="*/ 290 w 1505"/>
                <a:gd name="T9" fmla="*/ 276 h 1505"/>
                <a:gd name="T10" fmla="*/ 276 w 1505"/>
                <a:gd name="T11" fmla="*/ 291 h 1505"/>
                <a:gd name="T12" fmla="*/ 276 w 1505"/>
                <a:gd name="T13" fmla="*/ 1215 h 1505"/>
                <a:gd name="T14" fmla="*/ 290 w 1505"/>
                <a:gd name="T15" fmla="*/ 1229 h 1505"/>
                <a:gd name="T16" fmla="*/ 1212 w 1505"/>
                <a:gd name="T17" fmla="*/ 1229 h 1505"/>
                <a:gd name="T18" fmla="*/ 1227 w 1505"/>
                <a:gd name="T19" fmla="*/ 1215 h 1505"/>
                <a:gd name="T20" fmla="*/ 1227 w 1505"/>
                <a:gd name="T21" fmla="*/ 931 h 1505"/>
                <a:gd name="T22" fmla="*/ 886 w 1505"/>
                <a:gd name="T23" fmla="*/ 931 h 1505"/>
                <a:gd name="T24" fmla="*/ 886 w 1505"/>
                <a:gd name="T25" fmla="*/ 655 h 1505"/>
                <a:gd name="T26" fmla="*/ 1505 w 1505"/>
                <a:gd name="T27" fmla="*/ 655 h 1505"/>
                <a:gd name="T28" fmla="*/ 1505 w 1505"/>
                <a:gd name="T29" fmla="*/ 1215 h 1505"/>
                <a:gd name="T30" fmla="*/ 1212 w 1505"/>
                <a:gd name="T31" fmla="*/ 1505 h 1505"/>
                <a:gd name="T32" fmla="*/ 290 w 1505"/>
                <a:gd name="T33" fmla="*/ 1505 h 1505"/>
                <a:gd name="T34" fmla="*/ 0 w 1505"/>
                <a:gd name="T35" fmla="*/ 1215 h 1505"/>
                <a:gd name="T36" fmla="*/ 0 w 1505"/>
                <a:gd name="T37" fmla="*/ 291 h 1505"/>
                <a:gd name="T38" fmla="*/ 290 w 1505"/>
                <a:gd name="T39" fmla="*/ 0 h 1505"/>
                <a:gd name="T40" fmla="*/ 1212 w 1505"/>
                <a:gd name="T41" fmla="*/ 0 h 1505"/>
                <a:gd name="T42" fmla="*/ 1505 w 1505"/>
                <a:gd name="T43" fmla="*/ 291 h 1505"/>
                <a:gd name="T44" fmla="*/ 1505 w 1505"/>
                <a:gd name="T45" fmla="*/ 408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05" h="1505">
                  <a:moveTo>
                    <a:pt x="1505" y="408"/>
                  </a:moveTo>
                  <a:cubicBezTo>
                    <a:pt x="1227" y="408"/>
                    <a:pt x="1227" y="408"/>
                    <a:pt x="1227" y="408"/>
                  </a:cubicBezTo>
                  <a:cubicBezTo>
                    <a:pt x="1227" y="291"/>
                    <a:pt x="1227" y="291"/>
                    <a:pt x="1227" y="291"/>
                  </a:cubicBezTo>
                  <a:cubicBezTo>
                    <a:pt x="1227" y="282"/>
                    <a:pt x="1221" y="276"/>
                    <a:pt x="1212" y="276"/>
                  </a:cubicBezTo>
                  <a:cubicBezTo>
                    <a:pt x="290" y="276"/>
                    <a:pt x="290" y="276"/>
                    <a:pt x="290" y="276"/>
                  </a:cubicBezTo>
                  <a:cubicBezTo>
                    <a:pt x="282" y="276"/>
                    <a:pt x="276" y="282"/>
                    <a:pt x="276" y="291"/>
                  </a:cubicBezTo>
                  <a:cubicBezTo>
                    <a:pt x="276" y="1215"/>
                    <a:pt x="276" y="1215"/>
                    <a:pt x="276" y="1215"/>
                  </a:cubicBezTo>
                  <a:cubicBezTo>
                    <a:pt x="276" y="1223"/>
                    <a:pt x="282" y="1229"/>
                    <a:pt x="290" y="1229"/>
                  </a:cubicBezTo>
                  <a:cubicBezTo>
                    <a:pt x="1212" y="1229"/>
                    <a:pt x="1212" y="1229"/>
                    <a:pt x="1212" y="1229"/>
                  </a:cubicBezTo>
                  <a:cubicBezTo>
                    <a:pt x="1221" y="1229"/>
                    <a:pt x="1227" y="1223"/>
                    <a:pt x="1227" y="1215"/>
                  </a:cubicBezTo>
                  <a:cubicBezTo>
                    <a:pt x="1227" y="931"/>
                    <a:pt x="1227" y="931"/>
                    <a:pt x="1227" y="931"/>
                  </a:cubicBezTo>
                  <a:cubicBezTo>
                    <a:pt x="886" y="931"/>
                    <a:pt x="886" y="931"/>
                    <a:pt x="886" y="931"/>
                  </a:cubicBezTo>
                  <a:cubicBezTo>
                    <a:pt x="886" y="655"/>
                    <a:pt x="886" y="655"/>
                    <a:pt x="886" y="655"/>
                  </a:cubicBezTo>
                  <a:cubicBezTo>
                    <a:pt x="1505" y="655"/>
                    <a:pt x="1505" y="655"/>
                    <a:pt x="1505" y="655"/>
                  </a:cubicBezTo>
                  <a:cubicBezTo>
                    <a:pt x="1505" y="1215"/>
                    <a:pt x="1505" y="1215"/>
                    <a:pt x="1505" y="1215"/>
                  </a:cubicBezTo>
                  <a:cubicBezTo>
                    <a:pt x="1505" y="1376"/>
                    <a:pt x="1373" y="1505"/>
                    <a:pt x="1212" y="1505"/>
                  </a:cubicBezTo>
                  <a:cubicBezTo>
                    <a:pt x="290" y="1505"/>
                    <a:pt x="290" y="1505"/>
                    <a:pt x="290" y="1505"/>
                  </a:cubicBezTo>
                  <a:cubicBezTo>
                    <a:pt x="130" y="1505"/>
                    <a:pt x="0" y="1376"/>
                    <a:pt x="0" y="1215"/>
                  </a:cubicBezTo>
                  <a:cubicBezTo>
                    <a:pt x="0" y="291"/>
                    <a:pt x="0" y="291"/>
                    <a:pt x="0" y="291"/>
                  </a:cubicBezTo>
                  <a:cubicBezTo>
                    <a:pt x="0" y="130"/>
                    <a:pt x="130" y="0"/>
                    <a:pt x="290" y="0"/>
                  </a:cubicBezTo>
                  <a:cubicBezTo>
                    <a:pt x="1212" y="0"/>
                    <a:pt x="1212" y="0"/>
                    <a:pt x="1212" y="0"/>
                  </a:cubicBezTo>
                  <a:cubicBezTo>
                    <a:pt x="1373" y="0"/>
                    <a:pt x="1505" y="130"/>
                    <a:pt x="1505" y="291"/>
                  </a:cubicBezTo>
                  <a:lnTo>
                    <a:pt x="1505" y="408"/>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1" name="Freeform 13"/>
            <p:cNvSpPr>
              <a:spLocks/>
            </p:cNvSpPr>
            <p:nvPr/>
          </p:nvSpPr>
          <p:spPr bwMode="auto">
            <a:xfrm>
              <a:off x="6030913" y="7464425"/>
              <a:ext cx="287338" cy="312738"/>
            </a:xfrm>
            <a:custGeom>
              <a:avLst/>
              <a:gdLst>
                <a:gd name="T0" fmla="*/ 181 w 181"/>
                <a:gd name="T1" fmla="*/ 36 h 197"/>
                <a:gd name="T2" fmla="*/ 37 w 181"/>
                <a:gd name="T3" fmla="*/ 36 h 197"/>
                <a:gd name="T4" fmla="*/ 37 w 181"/>
                <a:gd name="T5" fmla="*/ 80 h 197"/>
                <a:gd name="T6" fmla="*/ 153 w 181"/>
                <a:gd name="T7" fmla="*/ 80 h 197"/>
                <a:gd name="T8" fmla="*/ 153 w 181"/>
                <a:gd name="T9" fmla="*/ 116 h 197"/>
                <a:gd name="T10" fmla="*/ 37 w 181"/>
                <a:gd name="T11" fmla="*/ 116 h 197"/>
                <a:gd name="T12" fmla="*/ 37 w 181"/>
                <a:gd name="T13" fmla="*/ 161 h 197"/>
                <a:gd name="T14" fmla="*/ 181 w 181"/>
                <a:gd name="T15" fmla="*/ 161 h 197"/>
                <a:gd name="T16" fmla="*/ 181 w 181"/>
                <a:gd name="T17" fmla="*/ 197 h 197"/>
                <a:gd name="T18" fmla="*/ 0 w 181"/>
                <a:gd name="T19" fmla="*/ 197 h 197"/>
                <a:gd name="T20" fmla="*/ 0 w 181"/>
                <a:gd name="T21" fmla="*/ 0 h 197"/>
                <a:gd name="T22" fmla="*/ 181 w 181"/>
                <a:gd name="T23" fmla="*/ 0 h 197"/>
                <a:gd name="T24" fmla="*/ 181 w 181"/>
                <a:gd name="T25" fmla="*/ 3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197">
                  <a:moveTo>
                    <a:pt x="181" y="36"/>
                  </a:moveTo>
                  <a:lnTo>
                    <a:pt x="37" y="36"/>
                  </a:lnTo>
                  <a:lnTo>
                    <a:pt x="37" y="80"/>
                  </a:lnTo>
                  <a:lnTo>
                    <a:pt x="153" y="80"/>
                  </a:lnTo>
                  <a:lnTo>
                    <a:pt x="153" y="116"/>
                  </a:lnTo>
                  <a:lnTo>
                    <a:pt x="37" y="116"/>
                  </a:lnTo>
                  <a:lnTo>
                    <a:pt x="37" y="161"/>
                  </a:lnTo>
                  <a:lnTo>
                    <a:pt x="181" y="161"/>
                  </a:lnTo>
                  <a:lnTo>
                    <a:pt x="181" y="197"/>
                  </a:lnTo>
                  <a:lnTo>
                    <a:pt x="0" y="197"/>
                  </a:lnTo>
                  <a:lnTo>
                    <a:pt x="0" y="0"/>
                  </a:lnTo>
                  <a:lnTo>
                    <a:pt x="181" y="0"/>
                  </a:lnTo>
                  <a:lnTo>
                    <a:pt x="181" y="36"/>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2" name="Freeform 14"/>
            <p:cNvSpPr>
              <a:spLocks/>
            </p:cNvSpPr>
            <p:nvPr/>
          </p:nvSpPr>
          <p:spPr bwMode="auto">
            <a:xfrm>
              <a:off x="6486525" y="7464425"/>
              <a:ext cx="312738" cy="312738"/>
            </a:xfrm>
            <a:custGeom>
              <a:avLst/>
              <a:gdLst>
                <a:gd name="T0" fmla="*/ 161 w 197"/>
                <a:gd name="T1" fmla="*/ 0 h 197"/>
                <a:gd name="T2" fmla="*/ 197 w 197"/>
                <a:gd name="T3" fmla="*/ 0 h 197"/>
                <a:gd name="T4" fmla="*/ 197 w 197"/>
                <a:gd name="T5" fmla="*/ 197 h 197"/>
                <a:gd name="T6" fmla="*/ 158 w 197"/>
                <a:gd name="T7" fmla="*/ 197 h 197"/>
                <a:gd name="T8" fmla="*/ 36 w 197"/>
                <a:gd name="T9" fmla="*/ 52 h 197"/>
                <a:gd name="T10" fmla="*/ 36 w 197"/>
                <a:gd name="T11" fmla="*/ 197 h 197"/>
                <a:gd name="T12" fmla="*/ 0 w 197"/>
                <a:gd name="T13" fmla="*/ 197 h 197"/>
                <a:gd name="T14" fmla="*/ 0 w 197"/>
                <a:gd name="T15" fmla="*/ 0 h 197"/>
                <a:gd name="T16" fmla="*/ 39 w 197"/>
                <a:gd name="T17" fmla="*/ 0 h 197"/>
                <a:gd name="T18" fmla="*/ 161 w 197"/>
                <a:gd name="T19" fmla="*/ 144 h 197"/>
                <a:gd name="T20" fmla="*/ 161 w 197"/>
                <a:gd name="T21"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7">
                  <a:moveTo>
                    <a:pt x="161" y="0"/>
                  </a:moveTo>
                  <a:lnTo>
                    <a:pt x="197" y="0"/>
                  </a:lnTo>
                  <a:lnTo>
                    <a:pt x="197" y="197"/>
                  </a:lnTo>
                  <a:lnTo>
                    <a:pt x="158" y="197"/>
                  </a:lnTo>
                  <a:lnTo>
                    <a:pt x="36" y="52"/>
                  </a:lnTo>
                  <a:lnTo>
                    <a:pt x="36" y="197"/>
                  </a:lnTo>
                  <a:lnTo>
                    <a:pt x="0" y="197"/>
                  </a:lnTo>
                  <a:lnTo>
                    <a:pt x="0" y="0"/>
                  </a:lnTo>
                  <a:lnTo>
                    <a:pt x="39" y="0"/>
                  </a:lnTo>
                  <a:lnTo>
                    <a:pt x="161" y="144"/>
                  </a:lnTo>
                  <a:lnTo>
                    <a:pt x="161" y="0"/>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3" name="Freeform 15"/>
            <p:cNvSpPr>
              <a:spLocks noEditPoints="1"/>
            </p:cNvSpPr>
            <p:nvPr/>
          </p:nvSpPr>
          <p:spPr bwMode="auto">
            <a:xfrm>
              <a:off x="2865438" y="7464425"/>
              <a:ext cx="396875" cy="312738"/>
            </a:xfrm>
            <a:custGeom>
              <a:avLst/>
              <a:gdLst>
                <a:gd name="T0" fmla="*/ 1471 w 1908"/>
                <a:gd name="T1" fmla="*/ 291 h 1505"/>
                <a:gd name="T2" fmla="*/ 1181 w 1908"/>
                <a:gd name="T3" fmla="*/ 0 h 1505"/>
                <a:gd name="T4" fmla="*/ 727 w 1908"/>
                <a:gd name="T5" fmla="*/ 0 h 1505"/>
                <a:gd name="T6" fmla="*/ 437 w 1908"/>
                <a:gd name="T7" fmla="*/ 291 h 1505"/>
                <a:gd name="T8" fmla="*/ 0 w 1908"/>
                <a:gd name="T9" fmla="*/ 1505 h 1505"/>
                <a:gd name="T10" fmla="*/ 286 w 1908"/>
                <a:gd name="T11" fmla="*/ 1505 h 1505"/>
                <a:gd name="T12" fmla="*/ 468 w 1908"/>
                <a:gd name="T13" fmla="*/ 999 h 1505"/>
                <a:gd name="T14" fmla="*/ 1443 w 1908"/>
                <a:gd name="T15" fmla="*/ 999 h 1505"/>
                <a:gd name="T16" fmla="*/ 1628 w 1908"/>
                <a:gd name="T17" fmla="*/ 1505 h 1505"/>
                <a:gd name="T18" fmla="*/ 1908 w 1908"/>
                <a:gd name="T19" fmla="*/ 1505 h 1505"/>
                <a:gd name="T20" fmla="*/ 1471 w 1908"/>
                <a:gd name="T21" fmla="*/ 291 h 1505"/>
                <a:gd name="T22" fmla="*/ 562 w 1908"/>
                <a:gd name="T23" fmla="*/ 724 h 1505"/>
                <a:gd name="T24" fmla="*/ 712 w 1908"/>
                <a:gd name="T25" fmla="*/ 291 h 1505"/>
                <a:gd name="T26" fmla="*/ 727 w 1908"/>
                <a:gd name="T27" fmla="*/ 276 h 1505"/>
                <a:gd name="T28" fmla="*/ 1184 w 1908"/>
                <a:gd name="T29" fmla="*/ 276 h 1505"/>
                <a:gd name="T30" fmla="*/ 1199 w 1908"/>
                <a:gd name="T31" fmla="*/ 291 h 1505"/>
                <a:gd name="T32" fmla="*/ 1350 w 1908"/>
                <a:gd name="T33" fmla="*/ 724 h 1505"/>
                <a:gd name="T34" fmla="*/ 562 w 1908"/>
                <a:gd name="T35" fmla="*/ 724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08" h="1505">
                  <a:moveTo>
                    <a:pt x="1471" y="291"/>
                  </a:moveTo>
                  <a:cubicBezTo>
                    <a:pt x="1411" y="113"/>
                    <a:pt x="1342" y="0"/>
                    <a:pt x="1181" y="0"/>
                  </a:cubicBezTo>
                  <a:cubicBezTo>
                    <a:pt x="727" y="0"/>
                    <a:pt x="727" y="0"/>
                    <a:pt x="727" y="0"/>
                  </a:cubicBezTo>
                  <a:cubicBezTo>
                    <a:pt x="566" y="0"/>
                    <a:pt x="497" y="113"/>
                    <a:pt x="437" y="291"/>
                  </a:cubicBezTo>
                  <a:cubicBezTo>
                    <a:pt x="0" y="1505"/>
                    <a:pt x="0" y="1505"/>
                    <a:pt x="0" y="1505"/>
                  </a:cubicBezTo>
                  <a:cubicBezTo>
                    <a:pt x="286" y="1505"/>
                    <a:pt x="286" y="1505"/>
                    <a:pt x="286" y="1505"/>
                  </a:cubicBezTo>
                  <a:cubicBezTo>
                    <a:pt x="468" y="999"/>
                    <a:pt x="468" y="999"/>
                    <a:pt x="468" y="999"/>
                  </a:cubicBezTo>
                  <a:cubicBezTo>
                    <a:pt x="1443" y="999"/>
                    <a:pt x="1443" y="999"/>
                    <a:pt x="1443" y="999"/>
                  </a:cubicBezTo>
                  <a:cubicBezTo>
                    <a:pt x="1628" y="1505"/>
                    <a:pt x="1628" y="1505"/>
                    <a:pt x="1628" y="1505"/>
                  </a:cubicBezTo>
                  <a:cubicBezTo>
                    <a:pt x="1908" y="1505"/>
                    <a:pt x="1908" y="1505"/>
                    <a:pt x="1908" y="1505"/>
                  </a:cubicBezTo>
                  <a:lnTo>
                    <a:pt x="1471" y="291"/>
                  </a:lnTo>
                  <a:close/>
                  <a:moveTo>
                    <a:pt x="562" y="724"/>
                  </a:moveTo>
                  <a:cubicBezTo>
                    <a:pt x="712" y="291"/>
                    <a:pt x="712" y="291"/>
                    <a:pt x="712" y="291"/>
                  </a:cubicBezTo>
                  <a:cubicBezTo>
                    <a:pt x="716" y="281"/>
                    <a:pt x="719" y="276"/>
                    <a:pt x="727" y="276"/>
                  </a:cubicBezTo>
                  <a:cubicBezTo>
                    <a:pt x="1184" y="276"/>
                    <a:pt x="1184" y="276"/>
                    <a:pt x="1184" y="276"/>
                  </a:cubicBezTo>
                  <a:cubicBezTo>
                    <a:pt x="1193" y="276"/>
                    <a:pt x="1194" y="280"/>
                    <a:pt x="1199" y="291"/>
                  </a:cubicBezTo>
                  <a:cubicBezTo>
                    <a:pt x="1350" y="724"/>
                    <a:pt x="1350" y="724"/>
                    <a:pt x="1350" y="724"/>
                  </a:cubicBezTo>
                  <a:lnTo>
                    <a:pt x="562" y="724"/>
                  </a:ln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4" name="Freeform 16"/>
            <p:cNvSpPr>
              <a:spLocks/>
            </p:cNvSpPr>
            <p:nvPr/>
          </p:nvSpPr>
          <p:spPr bwMode="auto">
            <a:xfrm>
              <a:off x="2333625" y="8023225"/>
              <a:ext cx="185738" cy="185738"/>
            </a:xfrm>
            <a:custGeom>
              <a:avLst/>
              <a:gdLst>
                <a:gd name="T0" fmla="*/ 757 w 890"/>
                <a:gd name="T1" fmla="*/ 0 h 890"/>
                <a:gd name="T2" fmla="*/ 890 w 890"/>
                <a:gd name="T3" fmla="*/ 0 h 890"/>
                <a:gd name="T4" fmla="*/ 890 w 890"/>
                <a:gd name="T5" fmla="*/ 729 h 890"/>
                <a:gd name="T6" fmla="*/ 730 w 890"/>
                <a:gd name="T7" fmla="*/ 890 h 890"/>
                <a:gd name="T8" fmla="*/ 161 w 890"/>
                <a:gd name="T9" fmla="*/ 890 h 890"/>
                <a:gd name="T10" fmla="*/ 0 w 890"/>
                <a:gd name="T11" fmla="*/ 729 h 890"/>
                <a:gd name="T12" fmla="*/ 0 w 890"/>
                <a:gd name="T13" fmla="*/ 0 h 890"/>
                <a:gd name="T14" fmla="*/ 133 w 890"/>
                <a:gd name="T15" fmla="*/ 0 h 890"/>
                <a:gd name="T16" fmla="*/ 133 w 890"/>
                <a:gd name="T17" fmla="*/ 729 h 890"/>
                <a:gd name="T18" fmla="*/ 161 w 890"/>
                <a:gd name="T19" fmla="*/ 756 h 890"/>
                <a:gd name="T20" fmla="*/ 730 w 890"/>
                <a:gd name="T21" fmla="*/ 756 h 890"/>
                <a:gd name="T22" fmla="*/ 757 w 890"/>
                <a:gd name="T23" fmla="*/ 729 h 890"/>
                <a:gd name="T24" fmla="*/ 757 w 890"/>
                <a:gd name="T25" fmla="*/ 0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0" h="890">
                  <a:moveTo>
                    <a:pt x="757" y="0"/>
                  </a:moveTo>
                  <a:cubicBezTo>
                    <a:pt x="890" y="0"/>
                    <a:pt x="890" y="0"/>
                    <a:pt x="890" y="0"/>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0"/>
                    <a:pt x="0" y="0"/>
                    <a:pt x="0" y="0"/>
                  </a:cubicBezTo>
                  <a:cubicBezTo>
                    <a:pt x="133" y="0"/>
                    <a:pt x="133" y="0"/>
                    <a:pt x="133" y="0"/>
                  </a:cubicBezTo>
                  <a:cubicBezTo>
                    <a:pt x="133" y="729"/>
                    <a:pt x="133" y="729"/>
                    <a:pt x="133" y="729"/>
                  </a:cubicBezTo>
                  <a:cubicBezTo>
                    <a:pt x="133" y="744"/>
                    <a:pt x="146" y="756"/>
                    <a:pt x="161" y="756"/>
                  </a:cubicBezTo>
                  <a:cubicBezTo>
                    <a:pt x="730" y="756"/>
                    <a:pt x="730" y="756"/>
                    <a:pt x="730" y="756"/>
                  </a:cubicBezTo>
                  <a:cubicBezTo>
                    <a:pt x="744" y="756"/>
                    <a:pt x="757" y="744"/>
                    <a:pt x="757" y="729"/>
                  </a:cubicBezTo>
                  <a:lnTo>
                    <a:pt x="75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5" name="Freeform 17"/>
            <p:cNvSpPr>
              <a:spLocks/>
            </p:cNvSpPr>
            <p:nvPr/>
          </p:nvSpPr>
          <p:spPr bwMode="auto">
            <a:xfrm>
              <a:off x="2587625" y="8023225"/>
              <a:ext cx="184150" cy="185738"/>
            </a:xfrm>
            <a:custGeom>
              <a:avLst/>
              <a:gdLst>
                <a:gd name="T0" fmla="*/ 99 w 116"/>
                <a:gd name="T1" fmla="*/ 0 h 117"/>
                <a:gd name="T2" fmla="*/ 116 w 116"/>
                <a:gd name="T3" fmla="*/ 0 h 117"/>
                <a:gd name="T4" fmla="*/ 116 w 116"/>
                <a:gd name="T5" fmla="*/ 117 h 117"/>
                <a:gd name="T6" fmla="*/ 96 w 116"/>
                <a:gd name="T7" fmla="*/ 117 h 117"/>
                <a:gd name="T8" fmla="*/ 17 w 116"/>
                <a:gd name="T9" fmla="*/ 24 h 117"/>
                <a:gd name="T10" fmla="*/ 17 w 116"/>
                <a:gd name="T11" fmla="*/ 117 h 117"/>
                <a:gd name="T12" fmla="*/ 0 w 116"/>
                <a:gd name="T13" fmla="*/ 117 h 117"/>
                <a:gd name="T14" fmla="*/ 0 w 116"/>
                <a:gd name="T15" fmla="*/ 0 h 117"/>
                <a:gd name="T16" fmla="*/ 20 w 116"/>
                <a:gd name="T17" fmla="*/ 0 h 117"/>
                <a:gd name="T18" fmla="*/ 99 w 116"/>
                <a:gd name="T19" fmla="*/ 94 h 117"/>
                <a:gd name="T20" fmla="*/ 99 w 116"/>
                <a:gd name="T21"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17">
                  <a:moveTo>
                    <a:pt x="99" y="0"/>
                  </a:moveTo>
                  <a:lnTo>
                    <a:pt x="116" y="0"/>
                  </a:lnTo>
                  <a:lnTo>
                    <a:pt x="116" y="117"/>
                  </a:lnTo>
                  <a:lnTo>
                    <a:pt x="96" y="117"/>
                  </a:lnTo>
                  <a:lnTo>
                    <a:pt x="17" y="24"/>
                  </a:lnTo>
                  <a:lnTo>
                    <a:pt x="17" y="117"/>
                  </a:lnTo>
                  <a:lnTo>
                    <a:pt x="0" y="117"/>
                  </a:lnTo>
                  <a:lnTo>
                    <a:pt x="0" y="0"/>
                  </a:lnTo>
                  <a:lnTo>
                    <a:pt x="20" y="0"/>
                  </a:lnTo>
                  <a:lnTo>
                    <a:pt x="99" y="94"/>
                  </a:lnTo>
                  <a:lnTo>
                    <a:pt x="9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6" name="Rectangle 18"/>
            <p:cNvSpPr>
              <a:spLocks noChangeArrowheads="1"/>
            </p:cNvSpPr>
            <p:nvPr/>
          </p:nvSpPr>
          <p:spPr bwMode="auto">
            <a:xfrm>
              <a:off x="2841625" y="8023225"/>
              <a:ext cx="28575" cy="1857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7" name="Freeform 19"/>
            <p:cNvSpPr>
              <a:spLocks/>
            </p:cNvSpPr>
            <p:nvPr/>
          </p:nvSpPr>
          <p:spPr bwMode="auto">
            <a:xfrm>
              <a:off x="2900363" y="8023225"/>
              <a:ext cx="241300" cy="185738"/>
            </a:xfrm>
            <a:custGeom>
              <a:avLst/>
              <a:gdLst>
                <a:gd name="T0" fmla="*/ 132 w 152"/>
                <a:gd name="T1" fmla="*/ 0 h 117"/>
                <a:gd name="T2" fmla="*/ 152 w 152"/>
                <a:gd name="T3" fmla="*/ 0 h 117"/>
                <a:gd name="T4" fmla="*/ 85 w 152"/>
                <a:gd name="T5" fmla="*/ 117 h 117"/>
                <a:gd name="T6" fmla="*/ 68 w 152"/>
                <a:gd name="T7" fmla="*/ 117 h 117"/>
                <a:gd name="T8" fmla="*/ 0 w 152"/>
                <a:gd name="T9" fmla="*/ 0 h 117"/>
                <a:gd name="T10" fmla="*/ 20 w 152"/>
                <a:gd name="T11" fmla="*/ 0 h 117"/>
                <a:gd name="T12" fmla="*/ 76 w 152"/>
                <a:gd name="T13" fmla="*/ 97 h 117"/>
                <a:gd name="T14" fmla="*/ 132 w 152"/>
                <a:gd name="T15" fmla="*/ 0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17">
                  <a:moveTo>
                    <a:pt x="132" y="0"/>
                  </a:moveTo>
                  <a:lnTo>
                    <a:pt x="152" y="0"/>
                  </a:lnTo>
                  <a:lnTo>
                    <a:pt x="85" y="117"/>
                  </a:lnTo>
                  <a:lnTo>
                    <a:pt x="68" y="117"/>
                  </a:lnTo>
                  <a:lnTo>
                    <a:pt x="0" y="0"/>
                  </a:lnTo>
                  <a:lnTo>
                    <a:pt x="20" y="0"/>
                  </a:lnTo>
                  <a:lnTo>
                    <a:pt x="76" y="97"/>
                  </a:lnTo>
                  <a:lnTo>
                    <a:pt x="132"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8" name="Freeform 20"/>
            <p:cNvSpPr>
              <a:spLocks/>
            </p:cNvSpPr>
            <p:nvPr/>
          </p:nvSpPr>
          <p:spPr bwMode="auto">
            <a:xfrm>
              <a:off x="3167063"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59" name="Freeform 21"/>
            <p:cNvSpPr>
              <a:spLocks noEditPoints="1"/>
            </p:cNvSpPr>
            <p:nvPr/>
          </p:nvSpPr>
          <p:spPr bwMode="auto">
            <a:xfrm>
              <a:off x="3403600" y="8024813"/>
              <a:ext cx="185738" cy="184150"/>
            </a:xfrm>
            <a:custGeom>
              <a:avLst/>
              <a:gdLst>
                <a:gd name="T0" fmla="*/ 890 w 890"/>
                <a:gd name="T1" fmla="*/ 410 h 889"/>
                <a:gd name="T2" fmla="*/ 729 w 890"/>
                <a:gd name="T3" fmla="*/ 571 h 889"/>
                <a:gd name="T4" fmla="*/ 639 w 890"/>
                <a:gd name="T5" fmla="*/ 571 h 889"/>
                <a:gd name="T6" fmla="*/ 890 w 890"/>
                <a:gd name="T7" fmla="*/ 870 h 889"/>
                <a:gd name="T8" fmla="*/ 890 w 890"/>
                <a:gd name="T9" fmla="*/ 889 h 889"/>
                <a:gd name="T10" fmla="*/ 732 w 890"/>
                <a:gd name="T11" fmla="*/ 889 h 889"/>
                <a:gd name="T12" fmla="*/ 465 w 890"/>
                <a:gd name="T13" fmla="*/ 571 h 889"/>
                <a:gd name="T14" fmla="*/ 161 w 890"/>
                <a:gd name="T15" fmla="*/ 571 h 889"/>
                <a:gd name="T16" fmla="*/ 133 w 890"/>
                <a:gd name="T17" fmla="*/ 569 h 889"/>
                <a:gd name="T18" fmla="*/ 133 w 890"/>
                <a:gd name="T19" fmla="*/ 889 h 889"/>
                <a:gd name="T20" fmla="*/ 0 w 890"/>
                <a:gd name="T21" fmla="*/ 889 h 889"/>
                <a:gd name="T22" fmla="*/ 0 w 890"/>
                <a:gd name="T23" fmla="*/ 0 h 889"/>
                <a:gd name="T24" fmla="*/ 729 w 890"/>
                <a:gd name="T25" fmla="*/ 0 h 889"/>
                <a:gd name="T26" fmla="*/ 890 w 890"/>
                <a:gd name="T27" fmla="*/ 160 h 889"/>
                <a:gd name="T28" fmla="*/ 890 w 890"/>
                <a:gd name="T29" fmla="*/ 410 h 889"/>
                <a:gd name="T30" fmla="*/ 133 w 890"/>
                <a:gd name="T31" fmla="*/ 133 h 889"/>
                <a:gd name="T32" fmla="*/ 133 w 890"/>
                <a:gd name="T33" fmla="*/ 437 h 889"/>
                <a:gd name="T34" fmla="*/ 729 w 890"/>
                <a:gd name="T35" fmla="*/ 438 h 889"/>
                <a:gd name="T36" fmla="*/ 757 w 890"/>
                <a:gd name="T37" fmla="*/ 410 h 889"/>
                <a:gd name="T38" fmla="*/ 757 w 890"/>
                <a:gd name="T39" fmla="*/ 160 h 889"/>
                <a:gd name="T40" fmla="*/ 729 w 890"/>
                <a:gd name="T41" fmla="*/ 133 h 889"/>
                <a:gd name="T42" fmla="*/ 133 w 890"/>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0" h="889">
                  <a:moveTo>
                    <a:pt x="890" y="410"/>
                  </a:moveTo>
                  <a:cubicBezTo>
                    <a:pt x="890" y="498"/>
                    <a:pt x="819" y="571"/>
                    <a:pt x="729" y="571"/>
                  </a:cubicBezTo>
                  <a:cubicBezTo>
                    <a:pt x="639" y="571"/>
                    <a:pt x="639" y="571"/>
                    <a:pt x="639" y="571"/>
                  </a:cubicBezTo>
                  <a:cubicBezTo>
                    <a:pt x="890" y="870"/>
                    <a:pt x="890" y="870"/>
                    <a:pt x="890" y="870"/>
                  </a:cubicBezTo>
                  <a:cubicBezTo>
                    <a:pt x="890" y="889"/>
                    <a:pt x="890" y="889"/>
                    <a:pt x="890" y="889"/>
                  </a:cubicBezTo>
                  <a:cubicBezTo>
                    <a:pt x="732" y="889"/>
                    <a:pt x="732" y="889"/>
                    <a:pt x="732" y="889"/>
                  </a:cubicBezTo>
                  <a:cubicBezTo>
                    <a:pt x="465" y="571"/>
                    <a:pt x="465" y="571"/>
                    <a:pt x="465" y="571"/>
                  </a:cubicBezTo>
                  <a:cubicBezTo>
                    <a:pt x="161" y="571"/>
                    <a:pt x="161" y="571"/>
                    <a:pt x="161" y="571"/>
                  </a:cubicBezTo>
                  <a:cubicBezTo>
                    <a:pt x="151" y="571"/>
                    <a:pt x="142" y="570"/>
                    <a:pt x="133" y="569"/>
                  </a:cubicBezTo>
                  <a:cubicBezTo>
                    <a:pt x="133" y="889"/>
                    <a:pt x="133" y="889"/>
                    <a:pt x="133" y="889"/>
                  </a:cubicBezTo>
                  <a:cubicBezTo>
                    <a:pt x="0" y="889"/>
                    <a:pt x="0" y="889"/>
                    <a:pt x="0" y="889"/>
                  </a:cubicBezTo>
                  <a:cubicBezTo>
                    <a:pt x="0" y="0"/>
                    <a:pt x="0" y="0"/>
                    <a:pt x="0" y="0"/>
                  </a:cubicBezTo>
                  <a:cubicBezTo>
                    <a:pt x="729" y="0"/>
                    <a:pt x="729" y="0"/>
                    <a:pt x="729" y="0"/>
                  </a:cubicBezTo>
                  <a:cubicBezTo>
                    <a:pt x="819" y="0"/>
                    <a:pt x="890" y="73"/>
                    <a:pt x="890" y="160"/>
                  </a:cubicBezTo>
                  <a:lnTo>
                    <a:pt x="890" y="410"/>
                  </a:lnTo>
                  <a:close/>
                  <a:moveTo>
                    <a:pt x="133" y="133"/>
                  </a:moveTo>
                  <a:cubicBezTo>
                    <a:pt x="133" y="437"/>
                    <a:pt x="133" y="437"/>
                    <a:pt x="133" y="437"/>
                  </a:cubicBezTo>
                  <a:cubicBezTo>
                    <a:pt x="729" y="438"/>
                    <a:pt x="729" y="438"/>
                    <a:pt x="729" y="438"/>
                  </a:cubicBezTo>
                  <a:cubicBezTo>
                    <a:pt x="744" y="438"/>
                    <a:pt x="757" y="425"/>
                    <a:pt x="757" y="410"/>
                  </a:cubicBezTo>
                  <a:cubicBezTo>
                    <a:pt x="757" y="160"/>
                    <a:pt x="757" y="160"/>
                    <a:pt x="757" y="160"/>
                  </a:cubicBezTo>
                  <a:cubicBezTo>
                    <a:pt x="757" y="146"/>
                    <a:pt x="744" y="133"/>
                    <a:pt x="729" y="133"/>
                  </a:cubicBezTo>
                  <a:lnTo>
                    <a:pt x="133"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0" name="Freeform 22"/>
            <p:cNvSpPr>
              <a:spLocks noEditPoints="1"/>
            </p:cNvSpPr>
            <p:nvPr/>
          </p:nvSpPr>
          <p:spPr bwMode="auto">
            <a:xfrm>
              <a:off x="4913313" y="8024813"/>
              <a:ext cx="184150"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0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0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2"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0"/>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0"/>
                    <a:pt x="757" y="160"/>
                    <a:pt x="757" y="160"/>
                  </a:cubicBezTo>
                  <a:cubicBezTo>
                    <a:pt x="757" y="146"/>
                    <a:pt x="745" y="133"/>
                    <a:pt x="730" y="133"/>
                  </a:cubicBezTo>
                  <a:lnTo>
                    <a:pt x="134"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1" name="Freeform 23"/>
            <p:cNvSpPr>
              <a:spLocks noEditPoints="1"/>
            </p:cNvSpPr>
            <p:nvPr/>
          </p:nvSpPr>
          <p:spPr bwMode="auto">
            <a:xfrm>
              <a:off x="6122988" y="8024813"/>
              <a:ext cx="185738" cy="184150"/>
            </a:xfrm>
            <a:custGeom>
              <a:avLst/>
              <a:gdLst>
                <a:gd name="T0" fmla="*/ 891 w 891"/>
                <a:gd name="T1" fmla="*/ 410 h 889"/>
                <a:gd name="T2" fmla="*/ 730 w 891"/>
                <a:gd name="T3" fmla="*/ 571 h 889"/>
                <a:gd name="T4" fmla="*/ 640 w 891"/>
                <a:gd name="T5" fmla="*/ 571 h 889"/>
                <a:gd name="T6" fmla="*/ 891 w 891"/>
                <a:gd name="T7" fmla="*/ 870 h 889"/>
                <a:gd name="T8" fmla="*/ 891 w 891"/>
                <a:gd name="T9" fmla="*/ 889 h 889"/>
                <a:gd name="T10" fmla="*/ 732 w 891"/>
                <a:gd name="T11" fmla="*/ 889 h 889"/>
                <a:gd name="T12" fmla="*/ 465 w 891"/>
                <a:gd name="T13" fmla="*/ 571 h 889"/>
                <a:gd name="T14" fmla="*/ 161 w 891"/>
                <a:gd name="T15" fmla="*/ 571 h 889"/>
                <a:gd name="T16" fmla="*/ 134 w 891"/>
                <a:gd name="T17" fmla="*/ 569 h 889"/>
                <a:gd name="T18" fmla="*/ 134 w 891"/>
                <a:gd name="T19" fmla="*/ 889 h 889"/>
                <a:gd name="T20" fmla="*/ 0 w 891"/>
                <a:gd name="T21" fmla="*/ 889 h 889"/>
                <a:gd name="T22" fmla="*/ 0 w 891"/>
                <a:gd name="T23" fmla="*/ 0 h 889"/>
                <a:gd name="T24" fmla="*/ 730 w 891"/>
                <a:gd name="T25" fmla="*/ 0 h 889"/>
                <a:gd name="T26" fmla="*/ 891 w 891"/>
                <a:gd name="T27" fmla="*/ 160 h 889"/>
                <a:gd name="T28" fmla="*/ 891 w 891"/>
                <a:gd name="T29" fmla="*/ 410 h 889"/>
                <a:gd name="T30" fmla="*/ 134 w 891"/>
                <a:gd name="T31" fmla="*/ 133 h 889"/>
                <a:gd name="T32" fmla="*/ 134 w 891"/>
                <a:gd name="T33" fmla="*/ 437 h 889"/>
                <a:gd name="T34" fmla="*/ 730 w 891"/>
                <a:gd name="T35" fmla="*/ 438 h 889"/>
                <a:gd name="T36" fmla="*/ 757 w 891"/>
                <a:gd name="T37" fmla="*/ 410 h 889"/>
                <a:gd name="T38" fmla="*/ 757 w 891"/>
                <a:gd name="T39" fmla="*/ 160 h 889"/>
                <a:gd name="T40" fmla="*/ 730 w 891"/>
                <a:gd name="T41" fmla="*/ 133 h 889"/>
                <a:gd name="T42" fmla="*/ 134 w 891"/>
                <a:gd name="T43" fmla="*/ 13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1" h="889">
                  <a:moveTo>
                    <a:pt x="891" y="410"/>
                  </a:moveTo>
                  <a:cubicBezTo>
                    <a:pt x="891" y="498"/>
                    <a:pt x="819" y="571"/>
                    <a:pt x="730" y="571"/>
                  </a:cubicBezTo>
                  <a:cubicBezTo>
                    <a:pt x="640" y="571"/>
                    <a:pt x="640" y="571"/>
                    <a:pt x="640" y="571"/>
                  </a:cubicBezTo>
                  <a:cubicBezTo>
                    <a:pt x="891" y="870"/>
                    <a:pt x="891" y="870"/>
                    <a:pt x="891" y="870"/>
                  </a:cubicBezTo>
                  <a:cubicBezTo>
                    <a:pt x="891" y="889"/>
                    <a:pt x="891" y="889"/>
                    <a:pt x="891" y="889"/>
                  </a:cubicBezTo>
                  <a:cubicBezTo>
                    <a:pt x="732" y="889"/>
                    <a:pt x="732" y="889"/>
                    <a:pt x="732" y="889"/>
                  </a:cubicBezTo>
                  <a:cubicBezTo>
                    <a:pt x="465" y="571"/>
                    <a:pt x="465" y="571"/>
                    <a:pt x="465" y="571"/>
                  </a:cubicBezTo>
                  <a:cubicBezTo>
                    <a:pt x="161" y="571"/>
                    <a:pt x="161" y="571"/>
                    <a:pt x="161" y="571"/>
                  </a:cubicBezTo>
                  <a:cubicBezTo>
                    <a:pt x="151" y="571"/>
                    <a:pt x="143" y="570"/>
                    <a:pt x="134" y="569"/>
                  </a:cubicBezTo>
                  <a:cubicBezTo>
                    <a:pt x="134" y="889"/>
                    <a:pt x="134" y="889"/>
                    <a:pt x="134" y="889"/>
                  </a:cubicBezTo>
                  <a:cubicBezTo>
                    <a:pt x="0" y="889"/>
                    <a:pt x="0" y="889"/>
                    <a:pt x="0" y="889"/>
                  </a:cubicBezTo>
                  <a:cubicBezTo>
                    <a:pt x="0" y="0"/>
                    <a:pt x="0" y="0"/>
                    <a:pt x="0" y="0"/>
                  </a:cubicBezTo>
                  <a:cubicBezTo>
                    <a:pt x="730" y="0"/>
                    <a:pt x="730" y="0"/>
                    <a:pt x="730" y="0"/>
                  </a:cubicBezTo>
                  <a:cubicBezTo>
                    <a:pt x="819" y="0"/>
                    <a:pt x="891" y="73"/>
                    <a:pt x="891" y="160"/>
                  </a:cubicBezTo>
                  <a:lnTo>
                    <a:pt x="891" y="410"/>
                  </a:lnTo>
                  <a:close/>
                  <a:moveTo>
                    <a:pt x="134" y="133"/>
                  </a:moveTo>
                  <a:cubicBezTo>
                    <a:pt x="134" y="437"/>
                    <a:pt x="134" y="437"/>
                    <a:pt x="134" y="437"/>
                  </a:cubicBezTo>
                  <a:cubicBezTo>
                    <a:pt x="730" y="438"/>
                    <a:pt x="730" y="438"/>
                    <a:pt x="730" y="438"/>
                  </a:cubicBezTo>
                  <a:cubicBezTo>
                    <a:pt x="745" y="438"/>
                    <a:pt x="757" y="425"/>
                    <a:pt x="757" y="410"/>
                  </a:cubicBezTo>
                  <a:cubicBezTo>
                    <a:pt x="757" y="160"/>
                    <a:pt x="757" y="160"/>
                    <a:pt x="757" y="160"/>
                  </a:cubicBezTo>
                  <a:cubicBezTo>
                    <a:pt x="757" y="146"/>
                    <a:pt x="745" y="133"/>
                    <a:pt x="730" y="133"/>
                  </a:cubicBezTo>
                  <a:lnTo>
                    <a:pt x="134"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2" name="Freeform 24"/>
            <p:cNvSpPr>
              <a:spLocks/>
            </p:cNvSpPr>
            <p:nvPr/>
          </p:nvSpPr>
          <p:spPr bwMode="auto">
            <a:xfrm>
              <a:off x="3656013" y="8023225"/>
              <a:ext cx="184150" cy="185738"/>
            </a:xfrm>
            <a:custGeom>
              <a:avLst/>
              <a:gdLst>
                <a:gd name="T0" fmla="*/ 890 w 890"/>
                <a:gd name="T1" fmla="*/ 212 h 890"/>
                <a:gd name="T2" fmla="*/ 757 w 890"/>
                <a:gd name="T3" fmla="*/ 212 h 890"/>
                <a:gd name="T4" fmla="*/ 757 w 890"/>
                <a:gd name="T5" fmla="*/ 160 h 890"/>
                <a:gd name="T6" fmla="*/ 730 w 890"/>
                <a:gd name="T7" fmla="*/ 133 h 890"/>
                <a:gd name="T8" fmla="*/ 161 w 890"/>
                <a:gd name="T9" fmla="*/ 133 h 890"/>
                <a:gd name="T10" fmla="*/ 133 w 890"/>
                <a:gd name="T11" fmla="*/ 160 h 890"/>
                <a:gd name="T12" fmla="*/ 133 w 890"/>
                <a:gd name="T13" fmla="*/ 351 h 890"/>
                <a:gd name="T14" fmla="*/ 161 w 890"/>
                <a:gd name="T15" fmla="*/ 378 h 890"/>
                <a:gd name="T16" fmla="*/ 730 w 890"/>
                <a:gd name="T17" fmla="*/ 378 h 890"/>
                <a:gd name="T18" fmla="*/ 890 w 890"/>
                <a:gd name="T19" fmla="*/ 539 h 890"/>
                <a:gd name="T20" fmla="*/ 890 w 890"/>
                <a:gd name="T21" fmla="*/ 729 h 890"/>
                <a:gd name="T22" fmla="*/ 730 w 890"/>
                <a:gd name="T23" fmla="*/ 890 h 890"/>
                <a:gd name="T24" fmla="*/ 161 w 890"/>
                <a:gd name="T25" fmla="*/ 890 h 890"/>
                <a:gd name="T26" fmla="*/ 0 w 890"/>
                <a:gd name="T27" fmla="*/ 729 h 890"/>
                <a:gd name="T28" fmla="*/ 0 w 890"/>
                <a:gd name="T29" fmla="*/ 677 h 890"/>
                <a:gd name="T30" fmla="*/ 133 w 890"/>
                <a:gd name="T31" fmla="*/ 677 h 890"/>
                <a:gd name="T32" fmla="*/ 133 w 890"/>
                <a:gd name="T33" fmla="*/ 729 h 890"/>
                <a:gd name="T34" fmla="*/ 161 w 890"/>
                <a:gd name="T35" fmla="*/ 756 h 890"/>
                <a:gd name="T36" fmla="*/ 730 w 890"/>
                <a:gd name="T37" fmla="*/ 756 h 890"/>
                <a:gd name="T38" fmla="*/ 757 w 890"/>
                <a:gd name="T39" fmla="*/ 729 h 890"/>
                <a:gd name="T40" fmla="*/ 757 w 890"/>
                <a:gd name="T41" fmla="*/ 539 h 890"/>
                <a:gd name="T42" fmla="*/ 730 w 890"/>
                <a:gd name="T43" fmla="*/ 512 h 890"/>
                <a:gd name="T44" fmla="*/ 161 w 890"/>
                <a:gd name="T45" fmla="*/ 512 h 890"/>
                <a:gd name="T46" fmla="*/ 0 w 890"/>
                <a:gd name="T47" fmla="*/ 351 h 890"/>
                <a:gd name="T48" fmla="*/ 0 w 890"/>
                <a:gd name="T49" fmla="*/ 160 h 890"/>
                <a:gd name="T50" fmla="*/ 161 w 890"/>
                <a:gd name="T51" fmla="*/ 0 h 890"/>
                <a:gd name="T52" fmla="*/ 730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5"/>
                    <a:pt x="744" y="133"/>
                    <a:pt x="730" y="133"/>
                  </a:cubicBezTo>
                  <a:cubicBezTo>
                    <a:pt x="161" y="133"/>
                    <a:pt x="161" y="133"/>
                    <a:pt x="161" y="133"/>
                  </a:cubicBezTo>
                  <a:cubicBezTo>
                    <a:pt x="146" y="133"/>
                    <a:pt x="133" y="145"/>
                    <a:pt x="133" y="160"/>
                  </a:cubicBezTo>
                  <a:cubicBezTo>
                    <a:pt x="133" y="351"/>
                    <a:pt x="133" y="351"/>
                    <a:pt x="133" y="351"/>
                  </a:cubicBezTo>
                  <a:cubicBezTo>
                    <a:pt x="133" y="366"/>
                    <a:pt x="146" y="378"/>
                    <a:pt x="161" y="378"/>
                  </a:cubicBezTo>
                  <a:cubicBezTo>
                    <a:pt x="730" y="378"/>
                    <a:pt x="730" y="378"/>
                    <a:pt x="730" y="378"/>
                  </a:cubicBezTo>
                  <a:cubicBezTo>
                    <a:pt x="819" y="378"/>
                    <a:pt x="890" y="450"/>
                    <a:pt x="890" y="539"/>
                  </a:cubicBezTo>
                  <a:cubicBezTo>
                    <a:pt x="890" y="729"/>
                    <a:pt x="890" y="729"/>
                    <a:pt x="890" y="729"/>
                  </a:cubicBezTo>
                  <a:cubicBezTo>
                    <a:pt x="890" y="818"/>
                    <a:pt x="819" y="890"/>
                    <a:pt x="730" y="890"/>
                  </a:cubicBezTo>
                  <a:cubicBezTo>
                    <a:pt x="161" y="890"/>
                    <a:pt x="161" y="890"/>
                    <a:pt x="161" y="890"/>
                  </a:cubicBezTo>
                  <a:cubicBezTo>
                    <a:pt x="72"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1" y="756"/>
                  </a:cubicBezTo>
                  <a:cubicBezTo>
                    <a:pt x="730" y="756"/>
                    <a:pt x="730" y="756"/>
                    <a:pt x="730" y="756"/>
                  </a:cubicBezTo>
                  <a:cubicBezTo>
                    <a:pt x="744" y="756"/>
                    <a:pt x="757" y="744"/>
                    <a:pt x="757" y="729"/>
                  </a:cubicBezTo>
                  <a:cubicBezTo>
                    <a:pt x="757" y="539"/>
                    <a:pt x="757" y="539"/>
                    <a:pt x="757" y="539"/>
                  </a:cubicBezTo>
                  <a:cubicBezTo>
                    <a:pt x="757" y="524"/>
                    <a:pt x="744" y="512"/>
                    <a:pt x="730" y="512"/>
                  </a:cubicBezTo>
                  <a:cubicBezTo>
                    <a:pt x="161" y="512"/>
                    <a:pt x="161" y="512"/>
                    <a:pt x="161" y="512"/>
                  </a:cubicBezTo>
                  <a:cubicBezTo>
                    <a:pt x="72" y="512"/>
                    <a:pt x="0" y="440"/>
                    <a:pt x="0" y="351"/>
                  </a:cubicBezTo>
                  <a:cubicBezTo>
                    <a:pt x="0" y="160"/>
                    <a:pt x="0" y="160"/>
                    <a:pt x="0" y="160"/>
                  </a:cubicBezTo>
                  <a:cubicBezTo>
                    <a:pt x="0" y="71"/>
                    <a:pt x="72" y="0"/>
                    <a:pt x="161" y="0"/>
                  </a:cubicBezTo>
                  <a:cubicBezTo>
                    <a:pt x="730" y="0"/>
                    <a:pt x="730" y="0"/>
                    <a:pt x="730" y="0"/>
                  </a:cubicBezTo>
                  <a:cubicBezTo>
                    <a:pt x="819" y="0"/>
                    <a:pt x="890" y="71"/>
                    <a:pt x="890" y="160"/>
                  </a:cubicBezTo>
                  <a:lnTo>
                    <a:pt x="890" y="2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3" name="Rectangle 25"/>
            <p:cNvSpPr>
              <a:spLocks noChangeArrowheads="1"/>
            </p:cNvSpPr>
            <p:nvPr/>
          </p:nvSpPr>
          <p:spPr bwMode="auto">
            <a:xfrm>
              <a:off x="3908425" y="8023225"/>
              <a:ext cx="28575" cy="1857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4" name="Freeform 26"/>
            <p:cNvSpPr>
              <a:spLocks/>
            </p:cNvSpPr>
            <p:nvPr/>
          </p:nvSpPr>
          <p:spPr bwMode="auto">
            <a:xfrm>
              <a:off x="3981450" y="8023225"/>
              <a:ext cx="185738" cy="185738"/>
            </a:xfrm>
            <a:custGeom>
              <a:avLst/>
              <a:gdLst>
                <a:gd name="T0" fmla="*/ 117 w 117"/>
                <a:gd name="T1" fmla="*/ 0 h 117"/>
                <a:gd name="T2" fmla="*/ 117 w 117"/>
                <a:gd name="T3" fmla="*/ 18 h 117"/>
                <a:gd name="T4" fmla="*/ 67 w 117"/>
                <a:gd name="T5" fmla="*/ 18 h 117"/>
                <a:gd name="T6" fmla="*/ 67 w 117"/>
                <a:gd name="T7" fmla="*/ 117 h 117"/>
                <a:gd name="T8" fmla="*/ 50 w 117"/>
                <a:gd name="T9" fmla="*/ 117 h 117"/>
                <a:gd name="T10" fmla="*/ 50 w 117"/>
                <a:gd name="T11" fmla="*/ 18 h 117"/>
                <a:gd name="T12" fmla="*/ 0 w 117"/>
                <a:gd name="T13" fmla="*/ 18 h 117"/>
                <a:gd name="T14" fmla="*/ 0 w 117"/>
                <a:gd name="T15" fmla="*/ 0 h 117"/>
                <a:gd name="T16" fmla="*/ 117 w 117"/>
                <a:gd name="T1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117">
                  <a:moveTo>
                    <a:pt x="117" y="0"/>
                  </a:moveTo>
                  <a:lnTo>
                    <a:pt x="117" y="18"/>
                  </a:lnTo>
                  <a:lnTo>
                    <a:pt x="67" y="18"/>
                  </a:lnTo>
                  <a:lnTo>
                    <a:pt x="67" y="117"/>
                  </a:lnTo>
                  <a:lnTo>
                    <a:pt x="50" y="117"/>
                  </a:lnTo>
                  <a:lnTo>
                    <a:pt x="50" y="18"/>
                  </a:lnTo>
                  <a:lnTo>
                    <a:pt x="0" y="18"/>
                  </a:lnTo>
                  <a:lnTo>
                    <a:pt x="0" y="0"/>
                  </a:lnTo>
                  <a:lnTo>
                    <a:pt x="11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5" name="Freeform 27"/>
            <p:cNvSpPr>
              <a:spLocks/>
            </p:cNvSpPr>
            <p:nvPr/>
          </p:nvSpPr>
          <p:spPr bwMode="auto">
            <a:xfrm>
              <a:off x="4186238" y="8023225"/>
              <a:ext cx="198438" cy="185738"/>
            </a:xfrm>
            <a:custGeom>
              <a:avLst/>
              <a:gdLst>
                <a:gd name="T0" fmla="*/ 125 w 125"/>
                <a:gd name="T1" fmla="*/ 0 h 117"/>
                <a:gd name="T2" fmla="*/ 71 w 125"/>
                <a:gd name="T3" fmla="*/ 73 h 117"/>
                <a:gd name="T4" fmla="*/ 71 w 125"/>
                <a:gd name="T5" fmla="*/ 117 h 117"/>
                <a:gd name="T6" fmla="*/ 54 w 125"/>
                <a:gd name="T7" fmla="*/ 117 h 117"/>
                <a:gd name="T8" fmla="*/ 54 w 125"/>
                <a:gd name="T9" fmla="*/ 73 h 117"/>
                <a:gd name="T10" fmla="*/ 0 w 125"/>
                <a:gd name="T11" fmla="*/ 0 h 117"/>
                <a:gd name="T12" fmla="*/ 21 w 125"/>
                <a:gd name="T13" fmla="*/ 0 h 117"/>
                <a:gd name="T14" fmla="*/ 63 w 125"/>
                <a:gd name="T15" fmla="*/ 54 h 117"/>
                <a:gd name="T16" fmla="*/ 104 w 125"/>
                <a:gd name="T17" fmla="*/ 0 h 117"/>
                <a:gd name="T18" fmla="*/ 125 w 125"/>
                <a:gd name="T19"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17">
                  <a:moveTo>
                    <a:pt x="125" y="0"/>
                  </a:moveTo>
                  <a:lnTo>
                    <a:pt x="71" y="73"/>
                  </a:lnTo>
                  <a:lnTo>
                    <a:pt x="71" y="117"/>
                  </a:lnTo>
                  <a:lnTo>
                    <a:pt x="54" y="117"/>
                  </a:lnTo>
                  <a:lnTo>
                    <a:pt x="54" y="73"/>
                  </a:lnTo>
                  <a:lnTo>
                    <a:pt x="0" y="0"/>
                  </a:lnTo>
                  <a:lnTo>
                    <a:pt x="21" y="0"/>
                  </a:lnTo>
                  <a:lnTo>
                    <a:pt x="63" y="54"/>
                  </a:lnTo>
                  <a:lnTo>
                    <a:pt x="104" y="0"/>
                  </a:lnTo>
                  <a:lnTo>
                    <a:pt x="125"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6" name="Freeform 28"/>
            <p:cNvSpPr>
              <a:spLocks/>
            </p:cNvSpPr>
            <p:nvPr/>
          </p:nvSpPr>
          <p:spPr bwMode="auto">
            <a:xfrm>
              <a:off x="5165725"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7" name="Freeform 29"/>
            <p:cNvSpPr>
              <a:spLocks/>
            </p:cNvSpPr>
            <p:nvPr/>
          </p:nvSpPr>
          <p:spPr bwMode="auto">
            <a:xfrm>
              <a:off x="5392738" y="8023225"/>
              <a:ext cx="184150" cy="185738"/>
            </a:xfrm>
            <a:custGeom>
              <a:avLst/>
              <a:gdLst>
                <a:gd name="T0" fmla="*/ 890 w 890"/>
                <a:gd name="T1" fmla="*/ 212 h 890"/>
                <a:gd name="T2" fmla="*/ 757 w 890"/>
                <a:gd name="T3" fmla="*/ 212 h 890"/>
                <a:gd name="T4" fmla="*/ 757 w 890"/>
                <a:gd name="T5" fmla="*/ 160 h 890"/>
                <a:gd name="T6" fmla="*/ 729 w 890"/>
                <a:gd name="T7" fmla="*/ 133 h 890"/>
                <a:gd name="T8" fmla="*/ 161 w 890"/>
                <a:gd name="T9" fmla="*/ 133 h 890"/>
                <a:gd name="T10" fmla="*/ 133 w 890"/>
                <a:gd name="T11" fmla="*/ 160 h 890"/>
                <a:gd name="T12" fmla="*/ 133 w 890"/>
                <a:gd name="T13" fmla="*/ 351 h 890"/>
                <a:gd name="T14" fmla="*/ 161 w 890"/>
                <a:gd name="T15" fmla="*/ 378 h 890"/>
                <a:gd name="T16" fmla="*/ 729 w 890"/>
                <a:gd name="T17" fmla="*/ 378 h 890"/>
                <a:gd name="T18" fmla="*/ 890 w 890"/>
                <a:gd name="T19" fmla="*/ 539 h 890"/>
                <a:gd name="T20" fmla="*/ 890 w 890"/>
                <a:gd name="T21" fmla="*/ 729 h 890"/>
                <a:gd name="T22" fmla="*/ 729 w 890"/>
                <a:gd name="T23" fmla="*/ 890 h 890"/>
                <a:gd name="T24" fmla="*/ 161 w 890"/>
                <a:gd name="T25" fmla="*/ 890 h 890"/>
                <a:gd name="T26" fmla="*/ 0 w 890"/>
                <a:gd name="T27" fmla="*/ 729 h 890"/>
                <a:gd name="T28" fmla="*/ 0 w 890"/>
                <a:gd name="T29" fmla="*/ 677 h 890"/>
                <a:gd name="T30" fmla="*/ 133 w 890"/>
                <a:gd name="T31" fmla="*/ 677 h 890"/>
                <a:gd name="T32" fmla="*/ 133 w 890"/>
                <a:gd name="T33" fmla="*/ 729 h 890"/>
                <a:gd name="T34" fmla="*/ 161 w 890"/>
                <a:gd name="T35" fmla="*/ 756 h 890"/>
                <a:gd name="T36" fmla="*/ 729 w 890"/>
                <a:gd name="T37" fmla="*/ 756 h 890"/>
                <a:gd name="T38" fmla="*/ 757 w 890"/>
                <a:gd name="T39" fmla="*/ 729 h 890"/>
                <a:gd name="T40" fmla="*/ 757 w 890"/>
                <a:gd name="T41" fmla="*/ 539 h 890"/>
                <a:gd name="T42" fmla="*/ 729 w 890"/>
                <a:gd name="T43" fmla="*/ 512 h 890"/>
                <a:gd name="T44" fmla="*/ 161 w 890"/>
                <a:gd name="T45" fmla="*/ 512 h 890"/>
                <a:gd name="T46" fmla="*/ 0 w 890"/>
                <a:gd name="T47" fmla="*/ 351 h 890"/>
                <a:gd name="T48" fmla="*/ 0 w 890"/>
                <a:gd name="T49" fmla="*/ 160 h 890"/>
                <a:gd name="T50" fmla="*/ 161 w 890"/>
                <a:gd name="T51" fmla="*/ 0 h 890"/>
                <a:gd name="T52" fmla="*/ 729 w 890"/>
                <a:gd name="T53" fmla="*/ 0 h 890"/>
                <a:gd name="T54" fmla="*/ 890 w 890"/>
                <a:gd name="T55" fmla="*/ 160 h 890"/>
                <a:gd name="T56" fmla="*/ 890 w 890"/>
                <a:gd name="T57" fmla="*/ 212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90" h="890">
                  <a:moveTo>
                    <a:pt x="890" y="212"/>
                  </a:moveTo>
                  <a:cubicBezTo>
                    <a:pt x="757" y="212"/>
                    <a:pt x="757" y="212"/>
                    <a:pt x="757" y="212"/>
                  </a:cubicBezTo>
                  <a:cubicBezTo>
                    <a:pt x="757" y="160"/>
                    <a:pt x="757" y="160"/>
                    <a:pt x="757" y="160"/>
                  </a:cubicBezTo>
                  <a:cubicBezTo>
                    <a:pt x="757" y="145"/>
                    <a:pt x="744" y="133"/>
                    <a:pt x="729" y="133"/>
                  </a:cubicBezTo>
                  <a:cubicBezTo>
                    <a:pt x="161" y="133"/>
                    <a:pt x="161" y="133"/>
                    <a:pt x="161" y="133"/>
                  </a:cubicBezTo>
                  <a:cubicBezTo>
                    <a:pt x="146" y="133"/>
                    <a:pt x="133" y="145"/>
                    <a:pt x="133" y="160"/>
                  </a:cubicBezTo>
                  <a:cubicBezTo>
                    <a:pt x="133" y="351"/>
                    <a:pt x="133" y="351"/>
                    <a:pt x="133" y="351"/>
                  </a:cubicBezTo>
                  <a:cubicBezTo>
                    <a:pt x="133" y="366"/>
                    <a:pt x="146" y="378"/>
                    <a:pt x="161" y="378"/>
                  </a:cubicBezTo>
                  <a:cubicBezTo>
                    <a:pt x="729" y="378"/>
                    <a:pt x="729" y="378"/>
                    <a:pt x="729" y="378"/>
                  </a:cubicBezTo>
                  <a:cubicBezTo>
                    <a:pt x="818" y="378"/>
                    <a:pt x="890" y="450"/>
                    <a:pt x="890" y="539"/>
                  </a:cubicBezTo>
                  <a:cubicBezTo>
                    <a:pt x="890" y="729"/>
                    <a:pt x="890" y="729"/>
                    <a:pt x="890" y="729"/>
                  </a:cubicBezTo>
                  <a:cubicBezTo>
                    <a:pt x="890" y="818"/>
                    <a:pt x="818" y="890"/>
                    <a:pt x="729" y="890"/>
                  </a:cubicBezTo>
                  <a:cubicBezTo>
                    <a:pt x="161" y="890"/>
                    <a:pt x="161" y="890"/>
                    <a:pt x="161" y="890"/>
                  </a:cubicBezTo>
                  <a:cubicBezTo>
                    <a:pt x="71" y="890"/>
                    <a:pt x="0" y="818"/>
                    <a:pt x="0" y="729"/>
                  </a:cubicBezTo>
                  <a:cubicBezTo>
                    <a:pt x="0" y="677"/>
                    <a:pt x="0" y="677"/>
                    <a:pt x="0" y="677"/>
                  </a:cubicBezTo>
                  <a:cubicBezTo>
                    <a:pt x="133" y="677"/>
                    <a:pt x="133" y="677"/>
                    <a:pt x="133" y="677"/>
                  </a:cubicBezTo>
                  <a:cubicBezTo>
                    <a:pt x="133" y="729"/>
                    <a:pt x="133" y="729"/>
                    <a:pt x="133" y="729"/>
                  </a:cubicBezTo>
                  <a:cubicBezTo>
                    <a:pt x="133" y="744"/>
                    <a:pt x="146" y="756"/>
                    <a:pt x="161" y="756"/>
                  </a:cubicBezTo>
                  <a:cubicBezTo>
                    <a:pt x="729" y="756"/>
                    <a:pt x="729" y="756"/>
                    <a:pt x="729" y="756"/>
                  </a:cubicBezTo>
                  <a:cubicBezTo>
                    <a:pt x="744" y="756"/>
                    <a:pt x="757" y="744"/>
                    <a:pt x="757" y="729"/>
                  </a:cubicBezTo>
                  <a:cubicBezTo>
                    <a:pt x="757" y="539"/>
                    <a:pt x="757" y="539"/>
                    <a:pt x="757" y="539"/>
                  </a:cubicBezTo>
                  <a:cubicBezTo>
                    <a:pt x="757" y="524"/>
                    <a:pt x="744" y="512"/>
                    <a:pt x="729" y="512"/>
                  </a:cubicBezTo>
                  <a:cubicBezTo>
                    <a:pt x="161" y="512"/>
                    <a:pt x="161" y="512"/>
                    <a:pt x="161" y="512"/>
                  </a:cubicBezTo>
                  <a:cubicBezTo>
                    <a:pt x="71" y="512"/>
                    <a:pt x="0" y="440"/>
                    <a:pt x="0" y="351"/>
                  </a:cubicBezTo>
                  <a:cubicBezTo>
                    <a:pt x="0" y="160"/>
                    <a:pt x="0" y="160"/>
                    <a:pt x="0" y="160"/>
                  </a:cubicBezTo>
                  <a:cubicBezTo>
                    <a:pt x="0" y="71"/>
                    <a:pt x="71" y="0"/>
                    <a:pt x="161" y="0"/>
                  </a:cubicBezTo>
                  <a:cubicBezTo>
                    <a:pt x="729" y="0"/>
                    <a:pt x="729" y="0"/>
                    <a:pt x="729" y="0"/>
                  </a:cubicBezTo>
                  <a:cubicBezTo>
                    <a:pt x="818" y="0"/>
                    <a:pt x="890" y="71"/>
                    <a:pt x="890" y="160"/>
                  </a:cubicBezTo>
                  <a:lnTo>
                    <a:pt x="890" y="2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8" name="Freeform 30"/>
            <p:cNvSpPr>
              <a:spLocks/>
            </p:cNvSpPr>
            <p:nvPr/>
          </p:nvSpPr>
          <p:spPr bwMode="auto">
            <a:xfrm>
              <a:off x="5645150" y="8023225"/>
              <a:ext cx="169863" cy="185738"/>
            </a:xfrm>
            <a:custGeom>
              <a:avLst/>
              <a:gdLst>
                <a:gd name="T0" fmla="*/ 107 w 107"/>
                <a:gd name="T1" fmla="*/ 18 h 117"/>
                <a:gd name="T2" fmla="*/ 18 w 107"/>
                <a:gd name="T3" fmla="*/ 18 h 117"/>
                <a:gd name="T4" fmla="*/ 18 w 107"/>
                <a:gd name="T5" fmla="*/ 50 h 117"/>
                <a:gd name="T6" fmla="*/ 90 w 107"/>
                <a:gd name="T7" fmla="*/ 50 h 117"/>
                <a:gd name="T8" fmla="*/ 90 w 107"/>
                <a:gd name="T9" fmla="*/ 68 h 117"/>
                <a:gd name="T10" fmla="*/ 18 w 107"/>
                <a:gd name="T11" fmla="*/ 68 h 117"/>
                <a:gd name="T12" fmla="*/ 18 w 107"/>
                <a:gd name="T13" fmla="*/ 100 h 117"/>
                <a:gd name="T14" fmla="*/ 107 w 107"/>
                <a:gd name="T15" fmla="*/ 100 h 117"/>
                <a:gd name="T16" fmla="*/ 107 w 107"/>
                <a:gd name="T17" fmla="*/ 117 h 117"/>
                <a:gd name="T18" fmla="*/ 0 w 107"/>
                <a:gd name="T19" fmla="*/ 117 h 117"/>
                <a:gd name="T20" fmla="*/ 0 w 107"/>
                <a:gd name="T21" fmla="*/ 0 h 117"/>
                <a:gd name="T22" fmla="*/ 107 w 107"/>
                <a:gd name="T23" fmla="*/ 0 h 117"/>
                <a:gd name="T24" fmla="*/ 107 w 107"/>
                <a:gd name="T25" fmla="*/ 18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 h="117">
                  <a:moveTo>
                    <a:pt x="107" y="18"/>
                  </a:moveTo>
                  <a:lnTo>
                    <a:pt x="18" y="18"/>
                  </a:lnTo>
                  <a:lnTo>
                    <a:pt x="18" y="50"/>
                  </a:lnTo>
                  <a:lnTo>
                    <a:pt x="90" y="50"/>
                  </a:lnTo>
                  <a:lnTo>
                    <a:pt x="90" y="68"/>
                  </a:lnTo>
                  <a:lnTo>
                    <a:pt x="18" y="68"/>
                  </a:lnTo>
                  <a:lnTo>
                    <a:pt x="18" y="100"/>
                  </a:lnTo>
                  <a:lnTo>
                    <a:pt x="107" y="100"/>
                  </a:lnTo>
                  <a:lnTo>
                    <a:pt x="107" y="117"/>
                  </a:lnTo>
                  <a:lnTo>
                    <a:pt x="0" y="117"/>
                  </a:lnTo>
                  <a:lnTo>
                    <a:pt x="0" y="0"/>
                  </a:lnTo>
                  <a:lnTo>
                    <a:pt x="107" y="0"/>
                  </a:lnTo>
                  <a:lnTo>
                    <a:pt x="107" y="1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69" name="Freeform 31"/>
            <p:cNvSpPr>
              <a:spLocks noEditPoints="1"/>
            </p:cNvSpPr>
            <p:nvPr/>
          </p:nvSpPr>
          <p:spPr bwMode="auto">
            <a:xfrm>
              <a:off x="5849938" y="8023225"/>
              <a:ext cx="233363" cy="185738"/>
            </a:xfrm>
            <a:custGeom>
              <a:avLst/>
              <a:gdLst>
                <a:gd name="T0" fmla="*/ 689 w 1123"/>
                <a:gd name="T1" fmla="*/ 0 h 890"/>
                <a:gd name="T2" fmla="*/ 864 w 1123"/>
                <a:gd name="T3" fmla="*/ 160 h 890"/>
                <a:gd name="T4" fmla="*/ 1123 w 1123"/>
                <a:gd name="T5" fmla="*/ 890 h 890"/>
                <a:gd name="T6" fmla="*/ 983 w 1123"/>
                <a:gd name="T7" fmla="*/ 890 h 890"/>
                <a:gd name="T8" fmla="*/ 866 w 1123"/>
                <a:gd name="T9" fmla="*/ 578 h 890"/>
                <a:gd name="T10" fmla="*/ 248 w 1123"/>
                <a:gd name="T11" fmla="*/ 578 h 890"/>
                <a:gd name="T12" fmla="*/ 134 w 1123"/>
                <a:gd name="T13" fmla="*/ 890 h 890"/>
                <a:gd name="T14" fmla="*/ 0 w 1123"/>
                <a:gd name="T15" fmla="*/ 890 h 890"/>
                <a:gd name="T16" fmla="*/ 269 w 1123"/>
                <a:gd name="T17" fmla="*/ 160 h 890"/>
                <a:gd name="T18" fmla="*/ 430 w 1123"/>
                <a:gd name="T19" fmla="*/ 0 h 890"/>
                <a:gd name="T20" fmla="*/ 689 w 1123"/>
                <a:gd name="T21" fmla="*/ 0 h 890"/>
                <a:gd name="T22" fmla="*/ 827 w 1123"/>
                <a:gd name="T23" fmla="*/ 445 h 890"/>
                <a:gd name="T24" fmla="*/ 716 w 1123"/>
                <a:gd name="T25" fmla="*/ 160 h 890"/>
                <a:gd name="T26" fmla="*/ 689 w 1123"/>
                <a:gd name="T27" fmla="*/ 133 h 890"/>
                <a:gd name="T28" fmla="*/ 430 w 1123"/>
                <a:gd name="T29" fmla="*/ 133 h 890"/>
                <a:gd name="T30" fmla="*/ 403 w 1123"/>
                <a:gd name="T31" fmla="*/ 160 h 890"/>
                <a:gd name="T32" fmla="*/ 296 w 1123"/>
                <a:gd name="T33" fmla="*/ 445 h 890"/>
                <a:gd name="T34" fmla="*/ 827 w 1123"/>
                <a:gd name="T35" fmla="*/ 445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3" h="890">
                  <a:moveTo>
                    <a:pt x="689" y="0"/>
                  </a:moveTo>
                  <a:cubicBezTo>
                    <a:pt x="778" y="0"/>
                    <a:pt x="830" y="68"/>
                    <a:pt x="864" y="160"/>
                  </a:cubicBezTo>
                  <a:cubicBezTo>
                    <a:pt x="1123" y="890"/>
                    <a:pt x="1123" y="890"/>
                    <a:pt x="1123" y="890"/>
                  </a:cubicBezTo>
                  <a:cubicBezTo>
                    <a:pt x="983" y="890"/>
                    <a:pt x="983" y="890"/>
                    <a:pt x="983" y="890"/>
                  </a:cubicBezTo>
                  <a:cubicBezTo>
                    <a:pt x="866" y="578"/>
                    <a:pt x="866" y="578"/>
                    <a:pt x="866" y="578"/>
                  </a:cubicBezTo>
                  <a:cubicBezTo>
                    <a:pt x="248" y="578"/>
                    <a:pt x="248" y="578"/>
                    <a:pt x="248" y="578"/>
                  </a:cubicBezTo>
                  <a:cubicBezTo>
                    <a:pt x="134" y="890"/>
                    <a:pt x="134" y="890"/>
                    <a:pt x="134" y="890"/>
                  </a:cubicBezTo>
                  <a:cubicBezTo>
                    <a:pt x="0" y="890"/>
                    <a:pt x="0" y="890"/>
                    <a:pt x="0" y="890"/>
                  </a:cubicBezTo>
                  <a:cubicBezTo>
                    <a:pt x="269" y="160"/>
                    <a:pt x="269" y="160"/>
                    <a:pt x="269" y="160"/>
                  </a:cubicBezTo>
                  <a:cubicBezTo>
                    <a:pt x="303" y="61"/>
                    <a:pt x="341" y="0"/>
                    <a:pt x="430" y="0"/>
                  </a:cubicBezTo>
                  <a:lnTo>
                    <a:pt x="689" y="0"/>
                  </a:lnTo>
                  <a:close/>
                  <a:moveTo>
                    <a:pt x="827" y="445"/>
                  </a:moveTo>
                  <a:cubicBezTo>
                    <a:pt x="716" y="160"/>
                    <a:pt x="716" y="160"/>
                    <a:pt x="716" y="160"/>
                  </a:cubicBezTo>
                  <a:cubicBezTo>
                    <a:pt x="710" y="143"/>
                    <a:pt x="704" y="133"/>
                    <a:pt x="689" y="133"/>
                  </a:cubicBezTo>
                  <a:cubicBezTo>
                    <a:pt x="430" y="133"/>
                    <a:pt x="430" y="133"/>
                    <a:pt x="430" y="133"/>
                  </a:cubicBezTo>
                  <a:cubicBezTo>
                    <a:pt x="415" y="133"/>
                    <a:pt x="411" y="141"/>
                    <a:pt x="403" y="160"/>
                  </a:cubicBezTo>
                  <a:cubicBezTo>
                    <a:pt x="296" y="445"/>
                    <a:pt x="296" y="445"/>
                    <a:pt x="296" y="445"/>
                  </a:cubicBezTo>
                  <a:lnTo>
                    <a:pt x="827" y="44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0" name="Freeform 32"/>
            <p:cNvSpPr>
              <a:spLocks/>
            </p:cNvSpPr>
            <p:nvPr/>
          </p:nvSpPr>
          <p:spPr bwMode="auto">
            <a:xfrm>
              <a:off x="6370638" y="8023225"/>
              <a:ext cx="185738" cy="185738"/>
            </a:xfrm>
            <a:custGeom>
              <a:avLst/>
              <a:gdLst>
                <a:gd name="T0" fmla="*/ 161 w 888"/>
                <a:gd name="T1" fmla="*/ 133 h 890"/>
                <a:gd name="T2" fmla="*/ 133 w 888"/>
                <a:gd name="T3" fmla="*/ 160 h 890"/>
                <a:gd name="T4" fmla="*/ 133 w 888"/>
                <a:gd name="T5" fmla="*/ 729 h 890"/>
                <a:gd name="T6" fmla="*/ 161 w 888"/>
                <a:gd name="T7" fmla="*/ 756 h 890"/>
                <a:gd name="T8" fmla="*/ 888 w 888"/>
                <a:gd name="T9" fmla="*/ 756 h 890"/>
                <a:gd name="T10" fmla="*/ 888 w 888"/>
                <a:gd name="T11" fmla="*/ 890 h 890"/>
                <a:gd name="T12" fmla="*/ 161 w 888"/>
                <a:gd name="T13" fmla="*/ 890 h 890"/>
                <a:gd name="T14" fmla="*/ 0 w 888"/>
                <a:gd name="T15" fmla="*/ 729 h 890"/>
                <a:gd name="T16" fmla="*/ 0 w 888"/>
                <a:gd name="T17" fmla="*/ 160 h 890"/>
                <a:gd name="T18" fmla="*/ 161 w 888"/>
                <a:gd name="T19" fmla="*/ 0 h 890"/>
                <a:gd name="T20" fmla="*/ 888 w 888"/>
                <a:gd name="T21" fmla="*/ 0 h 890"/>
                <a:gd name="T22" fmla="*/ 888 w 888"/>
                <a:gd name="T23" fmla="*/ 133 h 890"/>
                <a:gd name="T24" fmla="*/ 161 w 888"/>
                <a:gd name="T25" fmla="*/ 133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8" h="890">
                  <a:moveTo>
                    <a:pt x="161" y="133"/>
                  </a:moveTo>
                  <a:cubicBezTo>
                    <a:pt x="146" y="133"/>
                    <a:pt x="133" y="145"/>
                    <a:pt x="133" y="160"/>
                  </a:cubicBezTo>
                  <a:cubicBezTo>
                    <a:pt x="133" y="729"/>
                    <a:pt x="133" y="729"/>
                    <a:pt x="133" y="729"/>
                  </a:cubicBezTo>
                  <a:cubicBezTo>
                    <a:pt x="133" y="744"/>
                    <a:pt x="146" y="756"/>
                    <a:pt x="161" y="756"/>
                  </a:cubicBezTo>
                  <a:cubicBezTo>
                    <a:pt x="888" y="756"/>
                    <a:pt x="888" y="756"/>
                    <a:pt x="888" y="756"/>
                  </a:cubicBezTo>
                  <a:cubicBezTo>
                    <a:pt x="888" y="890"/>
                    <a:pt x="888" y="890"/>
                    <a:pt x="888" y="890"/>
                  </a:cubicBezTo>
                  <a:cubicBezTo>
                    <a:pt x="161" y="890"/>
                    <a:pt x="161" y="890"/>
                    <a:pt x="161" y="890"/>
                  </a:cubicBezTo>
                  <a:cubicBezTo>
                    <a:pt x="72" y="890"/>
                    <a:pt x="0" y="818"/>
                    <a:pt x="0" y="729"/>
                  </a:cubicBezTo>
                  <a:cubicBezTo>
                    <a:pt x="0" y="160"/>
                    <a:pt x="0" y="160"/>
                    <a:pt x="0" y="160"/>
                  </a:cubicBezTo>
                  <a:cubicBezTo>
                    <a:pt x="0" y="71"/>
                    <a:pt x="72" y="0"/>
                    <a:pt x="161" y="0"/>
                  </a:cubicBezTo>
                  <a:cubicBezTo>
                    <a:pt x="888" y="0"/>
                    <a:pt x="888" y="0"/>
                    <a:pt x="888" y="0"/>
                  </a:cubicBezTo>
                  <a:cubicBezTo>
                    <a:pt x="888" y="133"/>
                    <a:pt x="888" y="133"/>
                    <a:pt x="888" y="133"/>
                  </a:cubicBezTo>
                  <a:lnTo>
                    <a:pt x="161" y="13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1" name="Freeform 33"/>
            <p:cNvSpPr>
              <a:spLocks/>
            </p:cNvSpPr>
            <p:nvPr/>
          </p:nvSpPr>
          <p:spPr bwMode="auto">
            <a:xfrm>
              <a:off x="6610350" y="8023225"/>
              <a:ext cx="188913" cy="185738"/>
            </a:xfrm>
            <a:custGeom>
              <a:avLst/>
              <a:gdLst>
                <a:gd name="T0" fmla="*/ 119 w 119"/>
                <a:gd name="T1" fmla="*/ 0 h 117"/>
                <a:gd name="T2" fmla="*/ 119 w 119"/>
                <a:gd name="T3" fmla="*/ 117 h 117"/>
                <a:gd name="T4" fmla="*/ 102 w 119"/>
                <a:gd name="T5" fmla="*/ 117 h 117"/>
                <a:gd name="T6" fmla="*/ 102 w 119"/>
                <a:gd name="T7" fmla="*/ 68 h 117"/>
                <a:gd name="T8" fmla="*/ 17 w 119"/>
                <a:gd name="T9" fmla="*/ 68 h 117"/>
                <a:gd name="T10" fmla="*/ 17 w 119"/>
                <a:gd name="T11" fmla="*/ 117 h 117"/>
                <a:gd name="T12" fmla="*/ 0 w 119"/>
                <a:gd name="T13" fmla="*/ 117 h 117"/>
                <a:gd name="T14" fmla="*/ 0 w 119"/>
                <a:gd name="T15" fmla="*/ 0 h 117"/>
                <a:gd name="T16" fmla="*/ 17 w 119"/>
                <a:gd name="T17" fmla="*/ 0 h 117"/>
                <a:gd name="T18" fmla="*/ 17 w 119"/>
                <a:gd name="T19" fmla="*/ 50 h 117"/>
                <a:gd name="T20" fmla="*/ 102 w 119"/>
                <a:gd name="T21" fmla="*/ 50 h 117"/>
                <a:gd name="T22" fmla="*/ 102 w 119"/>
                <a:gd name="T23" fmla="*/ 0 h 117"/>
                <a:gd name="T24" fmla="*/ 119 w 119"/>
                <a:gd name="T2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117">
                  <a:moveTo>
                    <a:pt x="119" y="0"/>
                  </a:moveTo>
                  <a:lnTo>
                    <a:pt x="119" y="117"/>
                  </a:lnTo>
                  <a:lnTo>
                    <a:pt x="102" y="117"/>
                  </a:lnTo>
                  <a:lnTo>
                    <a:pt x="102" y="68"/>
                  </a:lnTo>
                  <a:lnTo>
                    <a:pt x="17" y="68"/>
                  </a:lnTo>
                  <a:lnTo>
                    <a:pt x="17" y="117"/>
                  </a:lnTo>
                  <a:lnTo>
                    <a:pt x="0" y="117"/>
                  </a:lnTo>
                  <a:lnTo>
                    <a:pt x="0" y="0"/>
                  </a:lnTo>
                  <a:lnTo>
                    <a:pt x="17" y="0"/>
                  </a:lnTo>
                  <a:lnTo>
                    <a:pt x="17" y="50"/>
                  </a:lnTo>
                  <a:lnTo>
                    <a:pt x="102" y="50"/>
                  </a:lnTo>
                  <a:lnTo>
                    <a:pt x="102" y="0"/>
                  </a:lnTo>
                  <a:lnTo>
                    <a:pt x="119"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2" name="Freeform 34"/>
            <p:cNvSpPr>
              <a:spLocks noEditPoints="1"/>
            </p:cNvSpPr>
            <p:nvPr/>
          </p:nvSpPr>
          <p:spPr bwMode="auto">
            <a:xfrm>
              <a:off x="4525963" y="8023225"/>
              <a:ext cx="217488" cy="185738"/>
            </a:xfrm>
            <a:custGeom>
              <a:avLst/>
              <a:gdLst>
                <a:gd name="T0" fmla="*/ 1048 w 1048"/>
                <a:gd name="T1" fmla="*/ 758 h 891"/>
                <a:gd name="T2" fmla="*/ 891 w 1048"/>
                <a:gd name="T3" fmla="*/ 660 h 891"/>
                <a:gd name="T4" fmla="*/ 891 w 1048"/>
                <a:gd name="T5" fmla="*/ 405 h 891"/>
                <a:gd name="T6" fmla="*/ 757 w 1048"/>
                <a:gd name="T7" fmla="*/ 405 h 891"/>
                <a:gd name="T8" fmla="*/ 757 w 1048"/>
                <a:gd name="T9" fmla="*/ 576 h 891"/>
                <a:gd name="T10" fmla="*/ 267 w 1048"/>
                <a:gd name="T11" fmla="*/ 269 h 891"/>
                <a:gd name="T12" fmla="*/ 264 w 1048"/>
                <a:gd name="T13" fmla="*/ 267 h 891"/>
                <a:gd name="T14" fmla="*/ 250 w 1048"/>
                <a:gd name="T15" fmla="*/ 244 h 891"/>
                <a:gd name="T16" fmla="*/ 250 w 1048"/>
                <a:gd name="T17" fmla="*/ 162 h 891"/>
                <a:gd name="T18" fmla="*/ 277 w 1048"/>
                <a:gd name="T19" fmla="*/ 135 h 891"/>
                <a:gd name="T20" fmla="*/ 606 w 1048"/>
                <a:gd name="T21" fmla="*/ 135 h 891"/>
                <a:gd name="T22" fmla="*/ 633 w 1048"/>
                <a:gd name="T23" fmla="*/ 162 h 891"/>
                <a:gd name="T24" fmla="*/ 633 w 1048"/>
                <a:gd name="T25" fmla="*/ 221 h 891"/>
                <a:gd name="T26" fmla="*/ 767 w 1048"/>
                <a:gd name="T27" fmla="*/ 221 h 891"/>
                <a:gd name="T28" fmla="*/ 767 w 1048"/>
                <a:gd name="T29" fmla="*/ 133 h 891"/>
                <a:gd name="T30" fmla="*/ 606 w 1048"/>
                <a:gd name="T31" fmla="*/ 0 h 891"/>
                <a:gd name="T32" fmla="*/ 277 w 1048"/>
                <a:gd name="T33" fmla="*/ 0 h 891"/>
                <a:gd name="T34" fmla="*/ 117 w 1048"/>
                <a:gd name="T35" fmla="*/ 161 h 891"/>
                <a:gd name="T36" fmla="*/ 117 w 1048"/>
                <a:gd name="T37" fmla="*/ 261 h 891"/>
                <a:gd name="T38" fmla="*/ 186 w 1048"/>
                <a:gd name="T39" fmla="*/ 348 h 891"/>
                <a:gd name="T40" fmla="*/ 161 w 1048"/>
                <a:gd name="T41" fmla="*/ 348 h 891"/>
                <a:gd name="T42" fmla="*/ 0 w 1048"/>
                <a:gd name="T43" fmla="*/ 464 h 891"/>
                <a:gd name="T44" fmla="*/ 0 w 1048"/>
                <a:gd name="T45" fmla="*/ 729 h 891"/>
                <a:gd name="T46" fmla="*/ 161 w 1048"/>
                <a:gd name="T47" fmla="*/ 891 h 891"/>
                <a:gd name="T48" fmla="*/ 730 w 1048"/>
                <a:gd name="T49" fmla="*/ 891 h 891"/>
                <a:gd name="T50" fmla="*/ 881 w 1048"/>
                <a:gd name="T51" fmla="*/ 786 h 891"/>
                <a:gd name="T52" fmla="*/ 881 w 1048"/>
                <a:gd name="T53" fmla="*/ 786 h 891"/>
                <a:gd name="T54" fmla="*/ 1048 w 1048"/>
                <a:gd name="T55" fmla="*/ 891 h 891"/>
                <a:gd name="T56" fmla="*/ 1048 w 1048"/>
                <a:gd name="T57" fmla="*/ 758 h 891"/>
                <a:gd name="T58" fmla="*/ 757 w 1048"/>
                <a:gd name="T59" fmla="*/ 730 h 891"/>
                <a:gd name="T60" fmla="*/ 730 w 1048"/>
                <a:gd name="T61" fmla="*/ 757 h 891"/>
                <a:gd name="T62" fmla="*/ 161 w 1048"/>
                <a:gd name="T63" fmla="*/ 757 h 891"/>
                <a:gd name="T64" fmla="*/ 134 w 1048"/>
                <a:gd name="T65" fmla="*/ 730 h 891"/>
                <a:gd name="T66" fmla="*/ 134 w 1048"/>
                <a:gd name="T67" fmla="*/ 464 h 891"/>
                <a:gd name="T68" fmla="*/ 136 w 1048"/>
                <a:gd name="T69" fmla="*/ 453 h 891"/>
                <a:gd name="T70" fmla="*/ 167 w 1048"/>
                <a:gd name="T71" fmla="*/ 437 h 891"/>
                <a:gd name="T72" fmla="*/ 233 w 1048"/>
                <a:gd name="T73" fmla="*/ 437 h 891"/>
                <a:gd name="T74" fmla="*/ 329 w 1048"/>
                <a:gd name="T75" fmla="*/ 437 h 891"/>
                <a:gd name="T76" fmla="*/ 757 w 1048"/>
                <a:gd name="T77" fmla="*/ 707 h 891"/>
                <a:gd name="T78" fmla="*/ 757 w 1048"/>
                <a:gd name="T79" fmla="*/ 73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8" h="891">
                  <a:moveTo>
                    <a:pt x="1048" y="758"/>
                  </a:moveTo>
                  <a:cubicBezTo>
                    <a:pt x="891" y="660"/>
                    <a:pt x="891" y="660"/>
                    <a:pt x="891" y="660"/>
                  </a:cubicBezTo>
                  <a:cubicBezTo>
                    <a:pt x="891" y="405"/>
                    <a:pt x="891" y="405"/>
                    <a:pt x="891" y="405"/>
                  </a:cubicBezTo>
                  <a:cubicBezTo>
                    <a:pt x="757" y="405"/>
                    <a:pt x="757" y="405"/>
                    <a:pt x="757" y="405"/>
                  </a:cubicBezTo>
                  <a:cubicBezTo>
                    <a:pt x="757" y="576"/>
                    <a:pt x="757" y="576"/>
                    <a:pt x="757" y="576"/>
                  </a:cubicBezTo>
                  <a:cubicBezTo>
                    <a:pt x="757" y="576"/>
                    <a:pt x="270" y="270"/>
                    <a:pt x="267" y="269"/>
                  </a:cubicBezTo>
                  <a:cubicBezTo>
                    <a:pt x="264" y="267"/>
                    <a:pt x="264" y="267"/>
                    <a:pt x="264" y="267"/>
                  </a:cubicBezTo>
                  <a:cubicBezTo>
                    <a:pt x="256" y="263"/>
                    <a:pt x="250" y="254"/>
                    <a:pt x="250" y="244"/>
                  </a:cubicBezTo>
                  <a:cubicBezTo>
                    <a:pt x="250" y="162"/>
                    <a:pt x="250" y="162"/>
                    <a:pt x="250" y="162"/>
                  </a:cubicBezTo>
                  <a:cubicBezTo>
                    <a:pt x="250" y="147"/>
                    <a:pt x="262" y="135"/>
                    <a:pt x="277" y="135"/>
                  </a:cubicBezTo>
                  <a:cubicBezTo>
                    <a:pt x="606" y="135"/>
                    <a:pt x="606" y="135"/>
                    <a:pt x="606" y="135"/>
                  </a:cubicBezTo>
                  <a:cubicBezTo>
                    <a:pt x="621" y="135"/>
                    <a:pt x="633" y="147"/>
                    <a:pt x="633" y="162"/>
                  </a:cubicBezTo>
                  <a:cubicBezTo>
                    <a:pt x="633" y="221"/>
                    <a:pt x="633" y="221"/>
                    <a:pt x="633" y="221"/>
                  </a:cubicBezTo>
                  <a:cubicBezTo>
                    <a:pt x="767" y="221"/>
                    <a:pt x="767" y="221"/>
                    <a:pt x="767" y="221"/>
                  </a:cubicBezTo>
                  <a:cubicBezTo>
                    <a:pt x="767" y="133"/>
                    <a:pt x="767" y="133"/>
                    <a:pt x="767" y="133"/>
                  </a:cubicBezTo>
                  <a:cubicBezTo>
                    <a:pt x="753" y="58"/>
                    <a:pt x="685" y="0"/>
                    <a:pt x="606" y="0"/>
                  </a:cubicBezTo>
                  <a:cubicBezTo>
                    <a:pt x="277" y="0"/>
                    <a:pt x="277" y="0"/>
                    <a:pt x="277" y="0"/>
                  </a:cubicBezTo>
                  <a:cubicBezTo>
                    <a:pt x="188" y="0"/>
                    <a:pt x="117" y="72"/>
                    <a:pt x="117" y="161"/>
                  </a:cubicBezTo>
                  <a:cubicBezTo>
                    <a:pt x="117" y="161"/>
                    <a:pt x="117" y="261"/>
                    <a:pt x="117" y="261"/>
                  </a:cubicBezTo>
                  <a:cubicBezTo>
                    <a:pt x="121" y="307"/>
                    <a:pt x="142" y="322"/>
                    <a:pt x="186" y="348"/>
                  </a:cubicBezTo>
                  <a:cubicBezTo>
                    <a:pt x="161" y="348"/>
                    <a:pt x="161" y="348"/>
                    <a:pt x="161" y="348"/>
                  </a:cubicBezTo>
                  <a:cubicBezTo>
                    <a:pt x="72" y="348"/>
                    <a:pt x="0" y="374"/>
                    <a:pt x="0" y="464"/>
                  </a:cubicBezTo>
                  <a:cubicBezTo>
                    <a:pt x="0" y="729"/>
                    <a:pt x="0" y="729"/>
                    <a:pt x="0" y="729"/>
                  </a:cubicBezTo>
                  <a:cubicBezTo>
                    <a:pt x="0" y="819"/>
                    <a:pt x="72" y="891"/>
                    <a:pt x="161" y="891"/>
                  </a:cubicBezTo>
                  <a:cubicBezTo>
                    <a:pt x="730" y="891"/>
                    <a:pt x="730" y="891"/>
                    <a:pt x="730" y="891"/>
                  </a:cubicBezTo>
                  <a:cubicBezTo>
                    <a:pt x="799" y="891"/>
                    <a:pt x="858" y="847"/>
                    <a:pt x="881" y="786"/>
                  </a:cubicBezTo>
                  <a:cubicBezTo>
                    <a:pt x="881" y="786"/>
                    <a:pt x="881" y="786"/>
                    <a:pt x="881" y="786"/>
                  </a:cubicBezTo>
                  <a:cubicBezTo>
                    <a:pt x="1048" y="891"/>
                    <a:pt x="1048" y="891"/>
                    <a:pt x="1048" y="891"/>
                  </a:cubicBezTo>
                  <a:lnTo>
                    <a:pt x="1048" y="758"/>
                  </a:lnTo>
                  <a:close/>
                  <a:moveTo>
                    <a:pt x="757" y="730"/>
                  </a:moveTo>
                  <a:cubicBezTo>
                    <a:pt x="757" y="745"/>
                    <a:pt x="745" y="757"/>
                    <a:pt x="730" y="757"/>
                  </a:cubicBezTo>
                  <a:cubicBezTo>
                    <a:pt x="161" y="757"/>
                    <a:pt x="161" y="757"/>
                    <a:pt x="161" y="757"/>
                  </a:cubicBezTo>
                  <a:cubicBezTo>
                    <a:pt x="146" y="757"/>
                    <a:pt x="134" y="745"/>
                    <a:pt x="134" y="730"/>
                  </a:cubicBezTo>
                  <a:cubicBezTo>
                    <a:pt x="134" y="464"/>
                    <a:pt x="134" y="464"/>
                    <a:pt x="134" y="464"/>
                  </a:cubicBezTo>
                  <a:cubicBezTo>
                    <a:pt x="134" y="460"/>
                    <a:pt x="135" y="457"/>
                    <a:pt x="136" y="453"/>
                  </a:cubicBezTo>
                  <a:cubicBezTo>
                    <a:pt x="140" y="444"/>
                    <a:pt x="151" y="437"/>
                    <a:pt x="167" y="437"/>
                  </a:cubicBezTo>
                  <a:cubicBezTo>
                    <a:pt x="233" y="437"/>
                    <a:pt x="233" y="437"/>
                    <a:pt x="233" y="437"/>
                  </a:cubicBezTo>
                  <a:cubicBezTo>
                    <a:pt x="329" y="437"/>
                    <a:pt x="329" y="437"/>
                    <a:pt x="329" y="437"/>
                  </a:cubicBezTo>
                  <a:cubicBezTo>
                    <a:pt x="757" y="707"/>
                    <a:pt x="757" y="707"/>
                    <a:pt x="757" y="707"/>
                  </a:cubicBezTo>
                  <a:lnTo>
                    <a:pt x="757" y="73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3" name="Line 35"/>
            <p:cNvSpPr>
              <a:spLocks noChangeShapeType="1"/>
            </p:cNvSpPr>
            <p:nvPr/>
          </p:nvSpPr>
          <p:spPr bwMode="auto">
            <a:xfrm>
              <a:off x="1673225" y="84137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4" name="Line 36"/>
            <p:cNvSpPr>
              <a:spLocks noChangeShapeType="1"/>
            </p:cNvSpPr>
            <p:nvPr/>
          </p:nvSpPr>
          <p:spPr bwMode="auto">
            <a:xfrm>
              <a:off x="1673225" y="84137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5" name="Freeform 37"/>
            <p:cNvSpPr>
              <a:spLocks/>
            </p:cNvSpPr>
            <p:nvPr/>
          </p:nvSpPr>
          <p:spPr bwMode="auto">
            <a:xfrm>
              <a:off x="366713" y="8112125"/>
              <a:ext cx="1787525" cy="468313"/>
            </a:xfrm>
            <a:custGeom>
              <a:avLst/>
              <a:gdLst>
                <a:gd name="T0" fmla="*/ 8495 w 8602"/>
                <a:gd name="T1" fmla="*/ 477 h 2249"/>
                <a:gd name="T2" fmla="*/ 8302 w 8602"/>
                <a:gd name="T3" fmla="*/ 304 h 2249"/>
                <a:gd name="T4" fmla="*/ 6821 w 8602"/>
                <a:gd name="T5" fmla="*/ 70 h 2249"/>
                <a:gd name="T6" fmla="*/ 6821 w 8602"/>
                <a:gd name="T7" fmla="*/ 477 h 2249"/>
                <a:gd name="T8" fmla="*/ 6543 w 8602"/>
                <a:gd name="T9" fmla="*/ 477 h 2249"/>
                <a:gd name="T10" fmla="*/ 4990 w 8602"/>
                <a:gd name="T11" fmla="*/ 477 h 2249"/>
                <a:gd name="T12" fmla="*/ 4990 w 8602"/>
                <a:gd name="T13" fmla="*/ 10 h 2249"/>
                <a:gd name="T14" fmla="*/ 3402 w 8602"/>
                <a:gd name="T15" fmla="*/ 10 h 2249"/>
                <a:gd name="T16" fmla="*/ 3402 w 8602"/>
                <a:gd name="T17" fmla="*/ 477 h 2249"/>
                <a:gd name="T18" fmla="*/ 2159 w 8602"/>
                <a:gd name="T19" fmla="*/ 477 h 2249"/>
                <a:gd name="T20" fmla="*/ 2033 w 8602"/>
                <a:gd name="T21" fmla="*/ 477 h 2249"/>
                <a:gd name="T22" fmla="*/ 1577 w 8602"/>
                <a:gd name="T23" fmla="*/ 477 h 2249"/>
                <a:gd name="T24" fmla="*/ 1577 w 8602"/>
                <a:gd name="T25" fmla="*/ 69 h 2249"/>
                <a:gd name="T26" fmla="*/ 262 w 8602"/>
                <a:gd name="T27" fmla="*/ 225 h 2249"/>
                <a:gd name="T28" fmla="*/ 163 w 8602"/>
                <a:gd name="T29" fmla="*/ 306 h 2249"/>
                <a:gd name="T30" fmla="*/ 232 w 8602"/>
                <a:gd name="T31" fmla="*/ 430 h 2249"/>
                <a:gd name="T32" fmla="*/ 250 w 8602"/>
                <a:gd name="T33" fmla="*/ 477 h 2249"/>
                <a:gd name="T34" fmla="*/ 194 w 8602"/>
                <a:gd name="T35" fmla="*/ 547 h 2249"/>
                <a:gd name="T36" fmla="*/ 322 w 8602"/>
                <a:gd name="T37" fmla="*/ 652 h 2249"/>
                <a:gd name="T38" fmla="*/ 21 w 8602"/>
                <a:gd name="T39" fmla="*/ 814 h 2249"/>
                <a:gd name="T40" fmla="*/ 118 w 8602"/>
                <a:gd name="T41" fmla="*/ 990 h 2249"/>
                <a:gd name="T42" fmla="*/ 583 w 8602"/>
                <a:gd name="T43" fmla="*/ 1410 h 2249"/>
                <a:gd name="T44" fmla="*/ 851 w 8602"/>
                <a:gd name="T45" fmla="*/ 1538 h 2249"/>
                <a:gd name="T46" fmla="*/ 722 w 8602"/>
                <a:gd name="T47" fmla="*/ 1552 h 2249"/>
                <a:gd name="T48" fmla="*/ 573 w 8602"/>
                <a:gd name="T49" fmla="*/ 1587 h 2249"/>
                <a:gd name="T50" fmla="*/ 603 w 8602"/>
                <a:gd name="T51" fmla="*/ 1688 h 2249"/>
                <a:gd name="T52" fmla="*/ 504 w 8602"/>
                <a:gd name="T53" fmla="*/ 1769 h 2249"/>
                <a:gd name="T54" fmla="*/ 637 w 8602"/>
                <a:gd name="T55" fmla="*/ 1827 h 2249"/>
                <a:gd name="T56" fmla="*/ 888 w 8602"/>
                <a:gd name="T57" fmla="*/ 1841 h 2249"/>
                <a:gd name="T58" fmla="*/ 1110 w 8602"/>
                <a:gd name="T59" fmla="*/ 1977 h 2249"/>
                <a:gd name="T60" fmla="*/ 1283 w 8602"/>
                <a:gd name="T61" fmla="*/ 2029 h 2249"/>
                <a:gd name="T62" fmla="*/ 5307 w 8602"/>
                <a:gd name="T63" fmla="*/ 1500 h 2249"/>
                <a:gd name="T64" fmla="*/ 4807 w 8602"/>
                <a:gd name="T65" fmla="*/ 1422 h 2249"/>
                <a:gd name="T66" fmla="*/ 4037 w 8602"/>
                <a:gd name="T67" fmla="*/ 1371 h 2249"/>
                <a:gd name="T68" fmla="*/ 6560 w 8602"/>
                <a:gd name="T69" fmla="*/ 1351 h 2249"/>
                <a:gd name="T70" fmla="*/ 6321 w 8602"/>
                <a:gd name="T71" fmla="*/ 1402 h 2249"/>
                <a:gd name="T72" fmla="*/ 6817 w 8602"/>
                <a:gd name="T73" fmla="*/ 1506 h 2249"/>
                <a:gd name="T74" fmla="*/ 7033 w 8602"/>
                <a:gd name="T75" fmla="*/ 1583 h 2249"/>
                <a:gd name="T76" fmla="*/ 6820 w 8602"/>
                <a:gd name="T77" fmla="*/ 1615 h 2249"/>
                <a:gd name="T78" fmla="*/ 6959 w 8602"/>
                <a:gd name="T79" fmla="*/ 1647 h 2249"/>
                <a:gd name="T80" fmla="*/ 5330 w 8602"/>
                <a:gd name="T81" fmla="*/ 1728 h 2249"/>
                <a:gd name="T82" fmla="*/ 4648 w 8602"/>
                <a:gd name="T83" fmla="*/ 1774 h 2249"/>
                <a:gd name="T84" fmla="*/ 5065 w 8602"/>
                <a:gd name="T85" fmla="*/ 1925 h 2249"/>
                <a:gd name="T86" fmla="*/ 7653 w 8602"/>
                <a:gd name="T87" fmla="*/ 2191 h 2249"/>
                <a:gd name="T88" fmla="*/ 8000 w 8602"/>
                <a:gd name="T89" fmla="*/ 2048 h 2249"/>
                <a:gd name="T90" fmla="*/ 7938 w 8602"/>
                <a:gd name="T91" fmla="*/ 1849 h 2249"/>
                <a:gd name="T92" fmla="*/ 7924 w 8602"/>
                <a:gd name="T93" fmla="*/ 1776 h 2249"/>
                <a:gd name="T94" fmla="*/ 8103 w 8602"/>
                <a:gd name="T95" fmla="*/ 1757 h 2249"/>
                <a:gd name="T96" fmla="*/ 8163 w 8602"/>
                <a:gd name="T97" fmla="*/ 1732 h 2249"/>
                <a:gd name="T98" fmla="*/ 8361 w 8602"/>
                <a:gd name="T99" fmla="*/ 1639 h 2249"/>
                <a:gd name="T100" fmla="*/ 8438 w 8602"/>
                <a:gd name="T101" fmla="*/ 1363 h 2249"/>
                <a:gd name="T102" fmla="*/ 8331 w 8602"/>
                <a:gd name="T103" fmla="*/ 1289 h 2249"/>
                <a:gd name="T104" fmla="*/ 8370 w 8602"/>
                <a:gd name="T105" fmla="*/ 1155 h 2249"/>
                <a:gd name="T106" fmla="*/ 8188 w 8602"/>
                <a:gd name="T107" fmla="*/ 1105 h 2249"/>
                <a:gd name="T108" fmla="*/ 8230 w 8602"/>
                <a:gd name="T109" fmla="*/ 994 h 2249"/>
                <a:gd name="T110" fmla="*/ 8422 w 8602"/>
                <a:gd name="T111" fmla="*/ 840 h 2249"/>
                <a:gd name="T112" fmla="*/ 8495 w 8602"/>
                <a:gd name="T113" fmla="*/ 477 h 2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602" h="2249">
                  <a:moveTo>
                    <a:pt x="8495" y="477"/>
                  </a:moveTo>
                  <a:cubicBezTo>
                    <a:pt x="8581" y="397"/>
                    <a:pt x="8302" y="304"/>
                    <a:pt x="8302" y="304"/>
                  </a:cubicBezTo>
                  <a:cubicBezTo>
                    <a:pt x="8302" y="304"/>
                    <a:pt x="8004" y="166"/>
                    <a:pt x="6821" y="70"/>
                  </a:cubicBezTo>
                  <a:cubicBezTo>
                    <a:pt x="6821" y="477"/>
                    <a:pt x="6821" y="477"/>
                    <a:pt x="6821" y="477"/>
                  </a:cubicBezTo>
                  <a:cubicBezTo>
                    <a:pt x="6543" y="477"/>
                    <a:pt x="6543" y="477"/>
                    <a:pt x="6543" y="477"/>
                  </a:cubicBezTo>
                  <a:cubicBezTo>
                    <a:pt x="4990" y="477"/>
                    <a:pt x="4990" y="477"/>
                    <a:pt x="4990" y="477"/>
                  </a:cubicBezTo>
                  <a:cubicBezTo>
                    <a:pt x="4990" y="10"/>
                    <a:pt x="4990" y="10"/>
                    <a:pt x="4990" y="10"/>
                  </a:cubicBezTo>
                  <a:cubicBezTo>
                    <a:pt x="4625" y="0"/>
                    <a:pt x="3905" y="4"/>
                    <a:pt x="3402" y="10"/>
                  </a:cubicBezTo>
                  <a:cubicBezTo>
                    <a:pt x="3402" y="477"/>
                    <a:pt x="3402" y="477"/>
                    <a:pt x="3402" y="477"/>
                  </a:cubicBezTo>
                  <a:cubicBezTo>
                    <a:pt x="2159" y="477"/>
                    <a:pt x="2159" y="477"/>
                    <a:pt x="2159" y="477"/>
                  </a:cubicBezTo>
                  <a:cubicBezTo>
                    <a:pt x="2033" y="477"/>
                    <a:pt x="2033" y="477"/>
                    <a:pt x="2033" y="477"/>
                  </a:cubicBezTo>
                  <a:cubicBezTo>
                    <a:pt x="1577" y="477"/>
                    <a:pt x="1577" y="477"/>
                    <a:pt x="1577" y="477"/>
                  </a:cubicBezTo>
                  <a:cubicBezTo>
                    <a:pt x="1577" y="69"/>
                    <a:pt x="1577" y="69"/>
                    <a:pt x="1577" y="69"/>
                  </a:cubicBezTo>
                  <a:cubicBezTo>
                    <a:pt x="784" y="123"/>
                    <a:pt x="262" y="225"/>
                    <a:pt x="262" y="225"/>
                  </a:cubicBezTo>
                  <a:cubicBezTo>
                    <a:pt x="262" y="225"/>
                    <a:pt x="174" y="298"/>
                    <a:pt x="163" y="306"/>
                  </a:cubicBezTo>
                  <a:cubicBezTo>
                    <a:pt x="64" y="372"/>
                    <a:pt x="165" y="397"/>
                    <a:pt x="232" y="430"/>
                  </a:cubicBezTo>
                  <a:cubicBezTo>
                    <a:pt x="258" y="443"/>
                    <a:pt x="260" y="450"/>
                    <a:pt x="250" y="477"/>
                  </a:cubicBezTo>
                  <a:cubicBezTo>
                    <a:pt x="243" y="498"/>
                    <a:pt x="182" y="510"/>
                    <a:pt x="194" y="547"/>
                  </a:cubicBezTo>
                  <a:cubicBezTo>
                    <a:pt x="218" y="624"/>
                    <a:pt x="329" y="550"/>
                    <a:pt x="322" y="652"/>
                  </a:cubicBezTo>
                  <a:cubicBezTo>
                    <a:pt x="314" y="771"/>
                    <a:pt x="48" y="703"/>
                    <a:pt x="21" y="814"/>
                  </a:cubicBezTo>
                  <a:cubicBezTo>
                    <a:pt x="0" y="902"/>
                    <a:pt x="119" y="821"/>
                    <a:pt x="118" y="990"/>
                  </a:cubicBezTo>
                  <a:cubicBezTo>
                    <a:pt x="116" y="1157"/>
                    <a:pt x="239" y="1325"/>
                    <a:pt x="583" y="1410"/>
                  </a:cubicBezTo>
                  <a:cubicBezTo>
                    <a:pt x="665" y="1430"/>
                    <a:pt x="1048" y="1424"/>
                    <a:pt x="851" y="1538"/>
                  </a:cubicBezTo>
                  <a:cubicBezTo>
                    <a:pt x="827" y="1551"/>
                    <a:pt x="748" y="1549"/>
                    <a:pt x="722" y="1552"/>
                  </a:cubicBezTo>
                  <a:cubicBezTo>
                    <a:pt x="684" y="1556"/>
                    <a:pt x="597" y="1552"/>
                    <a:pt x="573" y="1587"/>
                  </a:cubicBezTo>
                  <a:cubicBezTo>
                    <a:pt x="536" y="1640"/>
                    <a:pt x="615" y="1639"/>
                    <a:pt x="603" y="1688"/>
                  </a:cubicBezTo>
                  <a:cubicBezTo>
                    <a:pt x="558" y="1694"/>
                    <a:pt x="462" y="1693"/>
                    <a:pt x="504" y="1769"/>
                  </a:cubicBezTo>
                  <a:cubicBezTo>
                    <a:pt x="526" y="1808"/>
                    <a:pt x="597" y="1829"/>
                    <a:pt x="637" y="1827"/>
                  </a:cubicBezTo>
                  <a:cubicBezTo>
                    <a:pt x="851" y="1815"/>
                    <a:pt x="821" y="1834"/>
                    <a:pt x="888" y="1841"/>
                  </a:cubicBezTo>
                  <a:cubicBezTo>
                    <a:pt x="769" y="1865"/>
                    <a:pt x="660" y="1989"/>
                    <a:pt x="1110" y="1977"/>
                  </a:cubicBezTo>
                  <a:cubicBezTo>
                    <a:pt x="1120" y="2045"/>
                    <a:pt x="1242" y="2038"/>
                    <a:pt x="1283" y="2029"/>
                  </a:cubicBezTo>
                  <a:cubicBezTo>
                    <a:pt x="4087" y="1408"/>
                    <a:pt x="5299" y="1673"/>
                    <a:pt x="5307" y="1500"/>
                  </a:cubicBezTo>
                  <a:cubicBezTo>
                    <a:pt x="5268" y="1416"/>
                    <a:pt x="4873" y="1425"/>
                    <a:pt x="4807" y="1422"/>
                  </a:cubicBezTo>
                  <a:cubicBezTo>
                    <a:pt x="4551" y="1410"/>
                    <a:pt x="4006" y="1437"/>
                    <a:pt x="4037" y="1371"/>
                  </a:cubicBezTo>
                  <a:cubicBezTo>
                    <a:pt x="4051" y="1218"/>
                    <a:pt x="6893" y="1256"/>
                    <a:pt x="6560" y="1351"/>
                  </a:cubicBezTo>
                  <a:cubicBezTo>
                    <a:pt x="6545" y="1355"/>
                    <a:pt x="6345" y="1389"/>
                    <a:pt x="6321" y="1402"/>
                  </a:cubicBezTo>
                  <a:cubicBezTo>
                    <a:pt x="6166" y="1484"/>
                    <a:pt x="6756" y="1500"/>
                    <a:pt x="6817" y="1506"/>
                  </a:cubicBezTo>
                  <a:cubicBezTo>
                    <a:pt x="6888" y="1512"/>
                    <a:pt x="7064" y="1507"/>
                    <a:pt x="7033" y="1583"/>
                  </a:cubicBezTo>
                  <a:cubicBezTo>
                    <a:pt x="7023" y="1607"/>
                    <a:pt x="6811" y="1581"/>
                    <a:pt x="6820" y="1615"/>
                  </a:cubicBezTo>
                  <a:cubicBezTo>
                    <a:pt x="6828" y="1643"/>
                    <a:pt x="6947" y="1628"/>
                    <a:pt x="6959" y="1647"/>
                  </a:cubicBezTo>
                  <a:cubicBezTo>
                    <a:pt x="7045" y="1782"/>
                    <a:pt x="5914" y="1715"/>
                    <a:pt x="5330" y="1728"/>
                  </a:cubicBezTo>
                  <a:cubicBezTo>
                    <a:pt x="5158" y="1731"/>
                    <a:pt x="4823" y="1750"/>
                    <a:pt x="4648" y="1774"/>
                  </a:cubicBezTo>
                  <a:cubicBezTo>
                    <a:pt x="4353" y="1814"/>
                    <a:pt x="4605" y="1883"/>
                    <a:pt x="5065" y="1925"/>
                  </a:cubicBezTo>
                  <a:cubicBezTo>
                    <a:pt x="5311" y="1948"/>
                    <a:pt x="6578" y="2050"/>
                    <a:pt x="7653" y="2191"/>
                  </a:cubicBezTo>
                  <a:cubicBezTo>
                    <a:pt x="7976" y="2249"/>
                    <a:pt x="8073" y="2091"/>
                    <a:pt x="8000" y="2048"/>
                  </a:cubicBezTo>
                  <a:cubicBezTo>
                    <a:pt x="7959" y="2023"/>
                    <a:pt x="8136" y="1934"/>
                    <a:pt x="7938" y="1849"/>
                  </a:cubicBezTo>
                  <a:cubicBezTo>
                    <a:pt x="7812" y="1795"/>
                    <a:pt x="7916" y="1774"/>
                    <a:pt x="7924" y="1776"/>
                  </a:cubicBezTo>
                  <a:cubicBezTo>
                    <a:pt x="7942" y="1782"/>
                    <a:pt x="8198" y="1843"/>
                    <a:pt x="8103" y="1757"/>
                  </a:cubicBezTo>
                  <a:cubicBezTo>
                    <a:pt x="8042" y="1701"/>
                    <a:pt x="8145" y="1734"/>
                    <a:pt x="8163" y="1732"/>
                  </a:cubicBezTo>
                  <a:cubicBezTo>
                    <a:pt x="8402" y="1714"/>
                    <a:pt x="8346" y="1624"/>
                    <a:pt x="8361" y="1639"/>
                  </a:cubicBezTo>
                  <a:cubicBezTo>
                    <a:pt x="8290" y="1569"/>
                    <a:pt x="8482" y="1519"/>
                    <a:pt x="8438" y="1363"/>
                  </a:cubicBezTo>
                  <a:cubicBezTo>
                    <a:pt x="8425" y="1318"/>
                    <a:pt x="8151" y="1327"/>
                    <a:pt x="8331" y="1289"/>
                  </a:cubicBezTo>
                  <a:cubicBezTo>
                    <a:pt x="8351" y="1285"/>
                    <a:pt x="8602" y="1292"/>
                    <a:pt x="8370" y="1155"/>
                  </a:cubicBezTo>
                  <a:cubicBezTo>
                    <a:pt x="8316" y="1124"/>
                    <a:pt x="8265" y="1122"/>
                    <a:pt x="8188" y="1105"/>
                  </a:cubicBezTo>
                  <a:cubicBezTo>
                    <a:pt x="8016" y="1066"/>
                    <a:pt x="8145" y="979"/>
                    <a:pt x="8230" y="994"/>
                  </a:cubicBezTo>
                  <a:cubicBezTo>
                    <a:pt x="8335" y="1011"/>
                    <a:pt x="8440" y="942"/>
                    <a:pt x="8422" y="840"/>
                  </a:cubicBezTo>
                  <a:cubicBezTo>
                    <a:pt x="8400" y="701"/>
                    <a:pt x="8353" y="504"/>
                    <a:pt x="8495" y="477"/>
                  </a:cubicBezTo>
                  <a:close/>
                </a:path>
              </a:pathLst>
            </a:custGeom>
            <a:solidFill>
              <a:srgbClr val="0051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sp>
          <p:nvSpPr>
            <p:cNvPr id="76" name="Freeform 38"/>
            <p:cNvSpPr>
              <a:spLocks/>
            </p:cNvSpPr>
            <p:nvPr/>
          </p:nvSpPr>
          <p:spPr bwMode="auto">
            <a:xfrm>
              <a:off x="750888" y="7346950"/>
              <a:ext cx="976313" cy="865188"/>
            </a:xfrm>
            <a:custGeom>
              <a:avLst/>
              <a:gdLst>
                <a:gd name="T0" fmla="*/ 0 w 615"/>
                <a:gd name="T1" fmla="*/ 0 h 545"/>
                <a:gd name="T2" fmla="*/ 0 w 615"/>
                <a:gd name="T3" fmla="*/ 545 h 545"/>
                <a:gd name="T4" fmla="*/ 203 w 615"/>
                <a:gd name="T5" fmla="*/ 545 h 545"/>
                <a:gd name="T6" fmla="*/ 203 w 615"/>
                <a:gd name="T7" fmla="*/ 205 h 545"/>
                <a:gd name="T8" fmla="*/ 411 w 615"/>
                <a:gd name="T9" fmla="*/ 205 h 545"/>
                <a:gd name="T10" fmla="*/ 411 w 615"/>
                <a:gd name="T11" fmla="*/ 545 h 545"/>
                <a:gd name="T12" fmla="*/ 615 w 615"/>
                <a:gd name="T13" fmla="*/ 545 h 545"/>
                <a:gd name="T14" fmla="*/ 615 w 615"/>
                <a:gd name="T15" fmla="*/ 0 h 545"/>
                <a:gd name="T16" fmla="*/ 0 w 615"/>
                <a:gd name="T17" fmla="*/ 0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5" h="545">
                  <a:moveTo>
                    <a:pt x="0" y="0"/>
                  </a:moveTo>
                  <a:lnTo>
                    <a:pt x="0" y="545"/>
                  </a:lnTo>
                  <a:lnTo>
                    <a:pt x="203" y="545"/>
                  </a:lnTo>
                  <a:lnTo>
                    <a:pt x="203" y="205"/>
                  </a:lnTo>
                  <a:lnTo>
                    <a:pt x="411" y="205"/>
                  </a:lnTo>
                  <a:lnTo>
                    <a:pt x="411" y="545"/>
                  </a:lnTo>
                  <a:lnTo>
                    <a:pt x="615" y="545"/>
                  </a:lnTo>
                  <a:lnTo>
                    <a:pt x="615" y="0"/>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a:p>
          </p:txBody>
        </p:sp>
      </p:grpSp>
    </p:spTree>
    <p:extLst>
      <p:ext uri="{BB962C8B-B14F-4D97-AF65-F5344CB8AC3E}">
        <p14:creationId xmlns:p14="http://schemas.microsoft.com/office/powerpoint/2010/main" val="3459527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it">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080001" y="1800000"/>
            <a:ext cx="28080788" cy="3026980"/>
          </a:xfrm>
          <a:prstGeom prst="rect">
            <a:avLst/>
          </a:prstGeom>
        </p:spPr>
        <p:txBody>
          <a:bodyPr lIns="0" tIns="0" rIns="0" bIns="0" anchor="t" anchorCtr="0">
            <a:noAutofit/>
          </a:bodyPr>
          <a:lstStyle>
            <a:lvl1pPr algn="l">
              <a:lnSpc>
                <a:spcPts val="10500"/>
              </a:lnSpc>
              <a:defRPr sz="8800">
                <a:solidFill>
                  <a:schemeClr val="accent6"/>
                </a:solidFill>
                <a:latin typeface="+mn-lt"/>
              </a:defRPr>
            </a:lvl1pPr>
          </a:lstStyle>
          <a:p>
            <a:r>
              <a:rPr lang="en-GB" noProof="0"/>
              <a:t>Klik om de stijl te bewerken</a:t>
            </a:r>
          </a:p>
        </p:txBody>
      </p:sp>
      <p:sp>
        <p:nvSpPr>
          <p:cNvPr id="3" name="Ondertitel 2"/>
          <p:cNvSpPr>
            <a:spLocks noGrp="1"/>
          </p:cNvSpPr>
          <p:nvPr>
            <p:ph type="subTitle" idx="1" hasCustomPrompt="1"/>
          </p:nvPr>
        </p:nvSpPr>
        <p:spPr>
          <a:xfrm>
            <a:off x="1080000" y="5004000"/>
            <a:ext cx="28082875" cy="1276350"/>
          </a:xfrm>
          <a:prstGeom prst="rect">
            <a:avLst/>
          </a:prstGeom>
        </p:spPr>
        <p:txBody>
          <a:bodyPr lIns="0" tIns="0" rIns="0" bIns="0" anchor="b" anchorCtr="0">
            <a:noAutofit/>
          </a:bodyPr>
          <a:lstStyle>
            <a:lvl1pPr marL="0" indent="0" algn="l">
              <a:lnSpc>
                <a:spcPts val="4200"/>
              </a:lnSpc>
              <a:spcBef>
                <a:spcPts val="0"/>
              </a:spcBef>
              <a:buNone/>
              <a:defRPr sz="300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a:t>Klik om de ondertitelstijl van het model te bewerken</a:t>
            </a:r>
          </a:p>
        </p:txBody>
      </p:sp>
    </p:spTree>
    <p:extLst>
      <p:ext uri="{BB962C8B-B14F-4D97-AF65-F5344CB8AC3E}">
        <p14:creationId xmlns:p14="http://schemas.microsoft.com/office/powerpoint/2010/main" val="321767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6683824"/>
      </p:ext>
    </p:extLst>
  </p:cSld>
  <p:clrMap bg1="lt1" tx1="dk1" bg2="lt2" tx2="dk2" accent1="accent1" accent2="accent2" accent3="accent3" accent4="accent4" accent5="accent5" accent6="accent6" hlink="hlink" folHlink="folHlink"/>
  <p:sldLayoutIdLst>
    <p:sldLayoutId id="2147483669" r:id="rId1"/>
    <p:sldLayoutId id="2147483678" r:id="rId2"/>
    <p:sldLayoutId id="2147483679" r:id="rId3"/>
    <p:sldLayoutId id="2147483671" r:id="rId4"/>
    <p:sldLayoutId id="2147483680" r:id="rId5"/>
    <p:sldLayoutId id="2147483681" r:id="rId6"/>
    <p:sldLayoutId id="2147483682"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image" Target="../media/image1.png"/><Relationship Id="rId16" Type="http://schemas.openxmlformats.org/officeDocument/2006/relationships/diagramColors" Target="../diagrams/colors3.xm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a:t>Workflow for epidemiological research data concerning outbreaks of avian influenza</a:t>
            </a:r>
            <a:endParaRPr lang="en-GB" dirty="0"/>
          </a:p>
        </p:txBody>
      </p:sp>
      <p:sp>
        <p:nvSpPr>
          <p:cNvPr id="3" name="Ondertitel 2"/>
          <p:cNvSpPr>
            <a:spLocks noGrp="1"/>
          </p:cNvSpPr>
          <p:nvPr>
            <p:ph type="subTitle" idx="1"/>
          </p:nvPr>
        </p:nvSpPr>
        <p:spPr/>
        <p:txBody>
          <a:bodyPr/>
          <a:lstStyle/>
          <a:p>
            <a:r>
              <a:rPr lang="en-GB" dirty="0"/>
              <a:t>Ronald Petie, Gert-Jan </a:t>
            </a:r>
            <a:r>
              <a:rPr lang="en-GB" dirty="0" err="1"/>
              <a:t>Boender</a:t>
            </a:r>
            <a:r>
              <a:rPr lang="en-GB" dirty="0"/>
              <a:t>, Eric de Kluijver, Mark Dolman, Eugène </a:t>
            </a:r>
            <a:r>
              <a:rPr lang="en-GB" dirty="0" err="1"/>
              <a:t>Westerhof</a:t>
            </a:r>
            <a:endParaRPr lang="en-GB" dirty="0"/>
          </a:p>
        </p:txBody>
      </p:sp>
      <p:sp>
        <p:nvSpPr>
          <p:cNvPr id="4" name="Tijdelijke aanduiding voor tekst 3"/>
          <p:cNvSpPr>
            <a:spLocks noGrp="1"/>
          </p:cNvSpPr>
          <p:nvPr>
            <p:ph type="body" sz="quarter" idx="4294967295"/>
          </p:nvPr>
        </p:nvSpPr>
        <p:spPr>
          <a:xfrm>
            <a:off x="1080000" y="11520000"/>
            <a:ext cx="13608000" cy="891605"/>
          </a:xfrm>
          <a:prstGeom prst="rect">
            <a:avLst/>
          </a:prstGeom>
          <a:gradFill>
            <a:gsLst>
              <a:gs pos="0">
                <a:schemeClr val="accent3"/>
              </a:gs>
              <a:gs pos="7000">
                <a:schemeClr val="bg1">
                  <a:alpha val="0"/>
                </a:schemeClr>
              </a:gs>
              <a:gs pos="6000">
                <a:schemeClr val="accent3"/>
              </a:gs>
              <a:gs pos="100000">
                <a:schemeClr val="bg1">
                  <a:alpha val="0"/>
                </a:schemeClr>
              </a:gs>
            </a:gsLst>
            <a:lin ang="5400000" scaled="0"/>
          </a:gradFill>
        </p:spPr>
        <p:txBody>
          <a:bodyPr lIns="0" tIns="396000" rIns="0" bIns="0">
            <a:noAutofit/>
          </a:bodyPr>
          <a:lstStyle/>
          <a:p>
            <a:pPr marL="0" indent="0">
              <a:lnSpc>
                <a:spcPts val="4200"/>
              </a:lnSpc>
              <a:spcBef>
                <a:spcPts val="0"/>
              </a:spcBef>
              <a:buNone/>
            </a:pPr>
            <a:r>
              <a:rPr lang="en-GB" sz="3300" b="1" dirty="0"/>
              <a:t>Background</a:t>
            </a:r>
          </a:p>
        </p:txBody>
      </p:sp>
      <p:sp>
        <p:nvSpPr>
          <p:cNvPr id="5" name="Tijdelijke aanduiding voor tekst 4"/>
          <p:cNvSpPr>
            <a:spLocks noGrp="1"/>
          </p:cNvSpPr>
          <p:nvPr>
            <p:ph type="body" sz="quarter" idx="4294967295"/>
          </p:nvPr>
        </p:nvSpPr>
        <p:spPr>
          <a:xfrm>
            <a:off x="1080000" y="12439408"/>
            <a:ext cx="13608000" cy="2638158"/>
          </a:xfrm>
          <a:prstGeom prst="rect">
            <a:avLst/>
          </a:prstGeom>
        </p:spPr>
        <p:txBody>
          <a:bodyPr lIns="0" tIns="0" rIns="0" bIns="0">
            <a:spAutoFit/>
          </a:bodyPr>
          <a:lstStyle/>
          <a:p>
            <a:pPr marL="0" lvl="0" indent="0">
              <a:lnSpc>
                <a:spcPts val="4200"/>
              </a:lnSpc>
              <a:spcBef>
                <a:spcPts val="0"/>
              </a:spcBef>
              <a:buNone/>
            </a:pPr>
            <a:r>
              <a:rPr lang="en-US" sz="3000" dirty="0">
                <a:solidFill>
                  <a:srgbClr val="000000"/>
                </a:solidFill>
              </a:rPr>
              <a:t>WBVR aims to safeguard animal health by combating contagious animal diseases. Model quality and timeliness of our advice are important during outbreaks. The proposed data handling workflow will facilitate consistent, time-efficient (re)use of data and could be of interest to other institutes working with unstructured (field) data. </a:t>
            </a:r>
            <a:endParaRPr lang="en-GB" sz="3000" dirty="0">
              <a:solidFill>
                <a:srgbClr val="000000"/>
              </a:solidFill>
            </a:endParaRPr>
          </a:p>
        </p:txBody>
      </p:sp>
      <p:sp>
        <p:nvSpPr>
          <p:cNvPr id="78" name="Tijdelijke aanduiding voor tekst 77"/>
          <p:cNvSpPr>
            <a:spLocks noGrp="1"/>
          </p:cNvSpPr>
          <p:nvPr>
            <p:ph type="body" sz="quarter" idx="4294967295"/>
          </p:nvPr>
        </p:nvSpPr>
        <p:spPr>
          <a:xfrm>
            <a:off x="15552000" y="10522184"/>
            <a:ext cx="13608000" cy="891605"/>
          </a:xfrm>
          <a:prstGeom prst="rect">
            <a:avLst/>
          </a:prstGeom>
          <a:gradFill>
            <a:gsLst>
              <a:gs pos="0">
                <a:schemeClr val="accent3"/>
              </a:gs>
              <a:gs pos="7000">
                <a:schemeClr val="bg1">
                  <a:alpha val="0"/>
                </a:schemeClr>
              </a:gs>
              <a:gs pos="6000">
                <a:schemeClr val="accent3"/>
              </a:gs>
              <a:gs pos="100000">
                <a:schemeClr val="bg1">
                  <a:alpha val="0"/>
                </a:schemeClr>
              </a:gs>
            </a:gsLst>
            <a:lin ang="5400000" scaled="0"/>
          </a:gradFill>
        </p:spPr>
        <p:txBody>
          <a:bodyPr lIns="0" tIns="396000" rIns="0" bIns="0">
            <a:noAutofit/>
          </a:bodyPr>
          <a:lstStyle/>
          <a:p>
            <a:pPr marL="0" indent="0">
              <a:lnSpc>
                <a:spcPts val="4200"/>
              </a:lnSpc>
              <a:spcBef>
                <a:spcPts val="0"/>
              </a:spcBef>
              <a:buNone/>
            </a:pPr>
            <a:r>
              <a:rPr lang="en-GB" sz="3300" b="1" dirty="0"/>
              <a:t>Objective</a:t>
            </a:r>
          </a:p>
        </p:txBody>
      </p:sp>
      <p:sp>
        <p:nvSpPr>
          <p:cNvPr id="11" name="Tijdelijke aanduiding voor tekst 10"/>
          <p:cNvSpPr>
            <a:spLocks noGrp="1"/>
          </p:cNvSpPr>
          <p:nvPr>
            <p:ph type="body" sz="quarter" idx="4294967295"/>
          </p:nvPr>
        </p:nvSpPr>
        <p:spPr>
          <a:xfrm>
            <a:off x="15552000" y="11429389"/>
            <a:ext cx="13608000" cy="5869812"/>
          </a:xfrm>
          <a:prstGeom prst="rect">
            <a:avLst/>
          </a:prstGeom>
        </p:spPr>
        <p:txBody>
          <a:bodyPr lIns="0" tIns="0" rIns="0" bIns="0">
            <a:spAutoFit/>
          </a:bodyPr>
          <a:lstStyle/>
          <a:p>
            <a:pPr marL="0" lvl="0" indent="0">
              <a:lnSpc>
                <a:spcPts val="4200"/>
              </a:lnSpc>
              <a:spcBef>
                <a:spcPts val="0"/>
              </a:spcBef>
              <a:buNone/>
            </a:pPr>
            <a:r>
              <a:rPr lang="en-US" sz="3000" dirty="0">
                <a:solidFill>
                  <a:srgbClr val="000000"/>
                </a:solidFill>
              </a:rPr>
              <a:t>Animal disease outbreak data comes from many sources, including handwritten information on paper, Excel files and data in emails. For optimizing our data handling procedures, all raw data will be stored in Adagio, the data management platform of </a:t>
            </a:r>
            <a:r>
              <a:rPr lang="en-US" sz="3000" dirty="0" err="1">
                <a:solidFill>
                  <a:srgbClr val="000000"/>
                </a:solidFill>
              </a:rPr>
              <a:t>WEcR</a:t>
            </a:r>
            <a:r>
              <a:rPr lang="en-US" sz="3000" dirty="0">
                <a:solidFill>
                  <a:srgbClr val="000000"/>
                </a:solidFill>
              </a:rPr>
              <a:t>, and complemented with metadata. In Adagio, data integration, transformation and post-processing will be performed.</a:t>
            </a:r>
          </a:p>
          <a:p>
            <a:pPr marL="0" lvl="0" indent="0">
              <a:lnSpc>
                <a:spcPts val="4200"/>
              </a:lnSpc>
              <a:spcBef>
                <a:spcPts val="0"/>
              </a:spcBef>
              <a:buNone/>
            </a:pPr>
            <a:r>
              <a:rPr lang="en-US" sz="3000" dirty="0">
                <a:solidFill>
                  <a:srgbClr val="000000"/>
                </a:solidFill>
              </a:rPr>
              <a:t>For this use case, the animal population size of poultry farms will be composed of different data sources. The harmonized data will be read from Adagio using the OData protocol. The data will be compared to the hand-cleaned data we currently use for the analysis of outbreaks and used in our outbreak management tool ‘</a:t>
            </a:r>
            <a:r>
              <a:rPr lang="en-US" sz="3000" dirty="0" err="1">
                <a:solidFill>
                  <a:srgbClr val="000000"/>
                </a:solidFill>
              </a:rPr>
              <a:t>Epitools</a:t>
            </a:r>
            <a:r>
              <a:rPr lang="en-US" sz="3000" dirty="0">
                <a:solidFill>
                  <a:srgbClr val="000000"/>
                </a:solidFill>
              </a:rPr>
              <a:t>’.</a:t>
            </a:r>
            <a:endParaRPr lang="en-GB" sz="3000" dirty="0">
              <a:solidFill>
                <a:srgbClr val="000000"/>
              </a:solidFill>
            </a:endParaRPr>
          </a:p>
        </p:txBody>
      </p:sp>
      <p:grpSp>
        <p:nvGrpSpPr>
          <p:cNvPr id="6" name="Groep 5"/>
          <p:cNvGrpSpPr/>
          <p:nvPr/>
        </p:nvGrpSpPr>
        <p:grpSpPr>
          <a:xfrm>
            <a:off x="1080000" y="39673333"/>
            <a:ext cx="28080000" cy="2110789"/>
            <a:chOff x="1080000" y="39673333"/>
            <a:chExt cx="28080000" cy="2110789"/>
          </a:xfrm>
        </p:grpSpPr>
        <p:cxnSp>
          <p:nvCxnSpPr>
            <p:cNvPr id="35" name="Rechte verbindingslijn 34"/>
            <p:cNvCxnSpPr/>
            <p:nvPr/>
          </p:nvCxnSpPr>
          <p:spPr>
            <a:xfrm>
              <a:off x="1080000" y="39673333"/>
              <a:ext cx="28080000"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6" name="Tekstvak 35"/>
            <p:cNvSpPr txBox="1"/>
            <p:nvPr/>
          </p:nvSpPr>
          <p:spPr>
            <a:xfrm>
              <a:off x="2302643" y="39988759"/>
              <a:ext cx="7088479" cy="1795363"/>
            </a:xfrm>
            <a:prstGeom prst="rect">
              <a:avLst/>
            </a:prstGeom>
            <a:noFill/>
          </p:spPr>
          <p:txBody>
            <a:bodyPr wrap="none" lIns="0" tIns="0" rIns="0" bIns="0" rtlCol="0">
              <a:spAutoFit/>
            </a:bodyPr>
            <a:lstStyle/>
            <a:p>
              <a:pPr>
                <a:lnSpc>
                  <a:spcPts val="2800"/>
                </a:lnSpc>
              </a:pPr>
              <a:r>
                <a:rPr lang="en-GB" sz="2200">
                  <a:solidFill>
                    <a:schemeClr val="bg2"/>
                  </a:solidFill>
                  <a:latin typeface="+mn-lt"/>
                </a:rPr>
                <a:t>Wageningen University &amp; Research </a:t>
              </a:r>
            </a:p>
            <a:p>
              <a:pPr>
                <a:lnSpc>
                  <a:spcPts val="2800"/>
                </a:lnSpc>
              </a:pPr>
              <a:r>
                <a:rPr lang="en-GB" sz="2200">
                  <a:solidFill>
                    <a:schemeClr val="bg2"/>
                  </a:solidFill>
                  <a:latin typeface="+mn-lt"/>
                </a:rPr>
                <a:t>P.O. Box 123, 6700 AB Wageningen</a:t>
              </a:r>
            </a:p>
            <a:p>
              <a:pPr>
                <a:lnSpc>
                  <a:spcPts val="2800"/>
                </a:lnSpc>
              </a:pPr>
              <a:r>
                <a:rPr lang="en-GB" sz="2200">
                  <a:solidFill>
                    <a:schemeClr val="bg2"/>
                  </a:solidFill>
                  <a:latin typeface="+mn-lt"/>
                </a:rPr>
                <a:t>Contact: name.surname@wur.nl</a:t>
              </a:r>
            </a:p>
            <a:p>
              <a:pPr>
                <a:lnSpc>
                  <a:spcPts val="2800"/>
                </a:lnSpc>
              </a:pPr>
              <a:r>
                <a:rPr lang="en-GB" sz="2200">
                  <a:solidFill>
                    <a:schemeClr val="bg2"/>
                  </a:solidFill>
                  <a:latin typeface="+mn-lt"/>
                </a:rPr>
                <a:t>T + 31 (0)317 12 34 56, M +31 (0)6 12 34 56 78</a:t>
              </a:r>
            </a:p>
            <a:p>
              <a:pPr>
                <a:lnSpc>
                  <a:spcPts val="2800"/>
                </a:lnSpc>
              </a:pPr>
              <a:r>
                <a:rPr lang="en-GB" sz="2200">
                  <a:solidFill>
                    <a:schemeClr val="bg2"/>
                  </a:solidFill>
                  <a:latin typeface="+mn-lt"/>
                </a:rPr>
                <a:t>www.wur.nl/xxxxx</a:t>
              </a:r>
            </a:p>
          </p:txBody>
        </p:sp>
        <p:pic>
          <p:nvPicPr>
            <p:cNvPr id="31" name="Afbeelding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1478" y="40053441"/>
              <a:ext cx="914400" cy="914400"/>
            </a:xfrm>
            <a:prstGeom prst="rect">
              <a:avLst/>
            </a:prstGeom>
          </p:spPr>
        </p:pic>
      </p:grpSp>
      <p:grpSp>
        <p:nvGrpSpPr>
          <p:cNvPr id="21" name="Group 20">
            <a:extLst>
              <a:ext uri="{FF2B5EF4-FFF2-40B4-BE49-F238E27FC236}">
                <a16:creationId xmlns:a16="http://schemas.microsoft.com/office/drawing/2014/main" id="{BA9EF7F1-49B8-DF38-E85B-B4D96A8F1587}"/>
              </a:ext>
            </a:extLst>
          </p:cNvPr>
          <p:cNvGrpSpPr/>
          <p:nvPr/>
        </p:nvGrpSpPr>
        <p:grpSpPr>
          <a:xfrm>
            <a:off x="4712930" y="19388975"/>
            <a:ext cx="21678140" cy="16500700"/>
            <a:chOff x="3207293" y="18553993"/>
            <a:chExt cx="21678140" cy="16500700"/>
          </a:xfrm>
        </p:grpSpPr>
        <p:graphicFrame>
          <p:nvGraphicFramePr>
            <p:cNvPr id="9" name="Diagram 8">
              <a:extLst>
                <a:ext uri="{FF2B5EF4-FFF2-40B4-BE49-F238E27FC236}">
                  <a16:creationId xmlns:a16="http://schemas.microsoft.com/office/drawing/2014/main" id="{77233228-A5A2-02AD-A206-0235D4055CCB}"/>
                </a:ext>
              </a:extLst>
            </p:cNvPr>
            <p:cNvGraphicFramePr/>
            <p:nvPr>
              <p:extLst>
                <p:ext uri="{D42A27DB-BD31-4B8C-83A1-F6EECF244321}">
                  <p14:modId xmlns:p14="http://schemas.microsoft.com/office/powerpoint/2010/main" val="3091488527"/>
                </p:ext>
              </p:extLst>
            </p:nvPr>
          </p:nvGraphicFramePr>
          <p:xfrm>
            <a:off x="3207293" y="18553993"/>
            <a:ext cx="16356176" cy="86153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Arrow: Left 11">
              <a:extLst>
                <a:ext uri="{FF2B5EF4-FFF2-40B4-BE49-F238E27FC236}">
                  <a16:creationId xmlns:a16="http://schemas.microsoft.com/office/drawing/2014/main" id="{FC9A5649-393C-44D5-2B76-0F6380856424}"/>
                </a:ext>
              </a:extLst>
            </p:cNvPr>
            <p:cNvSpPr/>
            <p:nvPr/>
          </p:nvSpPr>
          <p:spPr>
            <a:xfrm rot="16200000">
              <a:off x="10122029" y="27999772"/>
              <a:ext cx="1694680" cy="1032452"/>
            </a:xfrm>
            <a:prstGeom prst="leftArrow">
              <a:avLst>
                <a:gd name="adj1" fmla="val 60000"/>
                <a:gd name="adj2" fmla="val 50000"/>
              </a:avLst>
            </a:prstGeom>
            <a:noFill/>
            <a:ln w="12700">
              <a:solidFill>
                <a:schemeClr val="tx1"/>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aphicFrame>
          <p:nvGraphicFramePr>
            <p:cNvPr id="13" name="Diagram 12">
              <a:extLst>
                <a:ext uri="{FF2B5EF4-FFF2-40B4-BE49-F238E27FC236}">
                  <a16:creationId xmlns:a16="http://schemas.microsoft.com/office/drawing/2014/main" id="{F956B62C-E269-7197-D51E-8708E52C9E7A}"/>
                </a:ext>
              </a:extLst>
            </p:cNvPr>
            <p:cNvGraphicFramePr/>
            <p:nvPr>
              <p:extLst>
                <p:ext uri="{D42A27DB-BD31-4B8C-83A1-F6EECF244321}">
                  <p14:modId xmlns:p14="http://schemas.microsoft.com/office/powerpoint/2010/main" val="4196216399"/>
                </p:ext>
              </p:extLst>
            </p:nvPr>
          </p:nvGraphicFramePr>
          <p:xfrm>
            <a:off x="6242611" y="29975880"/>
            <a:ext cx="9321411" cy="507881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Arrow: Left 6">
              <a:extLst>
                <a:ext uri="{FF2B5EF4-FFF2-40B4-BE49-F238E27FC236}">
                  <a16:creationId xmlns:a16="http://schemas.microsoft.com/office/drawing/2014/main" id="{F6CFF34D-49B9-35ED-ED58-69EA6838C2C8}"/>
                </a:ext>
              </a:extLst>
            </p:cNvPr>
            <p:cNvSpPr/>
            <p:nvPr/>
          </p:nvSpPr>
          <p:spPr>
            <a:xfrm rot="13015605">
              <a:off x="14197548" y="25544466"/>
              <a:ext cx="4247071" cy="2814866"/>
            </a:xfrm>
            <a:prstGeom prst="leftArrow">
              <a:avLst>
                <a:gd name="adj1" fmla="val 60000"/>
                <a:gd name="adj2" fmla="val 50000"/>
              </a:avLst>
            </a:prstGeom>
            <a:noFill/>
            <a:ln w="12700">
              <a:solidFill>
                <a:schemeClr val="tx1"/>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aphicFrame>
          <p:nvGraphicFramePr>
            <p:cNvPr id="8" name="Diagram 7">
              <a:extLst>
                <a:ext uri="{FF2B5EF4-FFF2-40B4-BE49-F238E27FC236}">
                  <a16:creationId xmlns:a16="http://schemas.microsoft.com/office/drawing/2014/main" id="{F26C9AE0-7FBF-D066-2F9E-ED3CFB49E863}"/>
                </a:ext>
              </a:extLst>
            </p:cNvPr>
            <p:cNvGraphicFramePr/>
            <p:nvPr>
              <p:extLst>
                <p:ext uri="{D42A27DB-BD31-4B8C-83A1-F6EECF244321}">
                  <p14:modId xmlns:p14="http://schemas.microsoft.com/office/powerpoint/2010/main" val="125132308"/>
                </p:ext>
              </p:extLst>
            </p:nvPr>
          </p:nvGraphicFramePr>
          <p:xfrm>
            <a:off x="15564022" y="28087561"/>
            <a:ext cx="9321411" cy="5078813"/>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5" name="TextBox 14">
              <a:extLst>
                <a:ext uri="{FF2B5EF4-FFF2-40B4-BE49-F238E27FC236}">
                  <a16:creationId xmlns:a16="http://schemas.microsoft.com/office/drawing/2014/main" id="{129690D5-9636-E5A3-39ED-24C616111C52}"/>
                </a:ext>
              </a:extLst>
            </p:cNvPr>
            <p:cNvSpPr txBox="1"/>
            <p:nvPr/>
          </p:nvSpPr>
          <p:spPr>
            <a:xfrm rot="2240940">
              <a:off x="14774458" y="26122236"/>
              <a:ext cx="2537233" cy="1200329"/>
            </a:xfrm>
            <a:prstGeom prst="rect">
              <a:avLst/>
            </a:prstGeom>
            <a:noFill/>
          </p:spPr>
          <p:txBody>
            <a:bodyPr wrap="none" rtlCol="0">
              <a:spAutoFit/>
            </a:bodyPr>
            <a:lstStyle/>
            <a:p>
              <a:r>
                <a:rPr lang="en-GB" sz="7200" dirty="0"/>
                <a:t>OData</a:t>
              </a:r>
            </a:p>
          </p:txBody>
        </p:sp>
      </p:grpSp>
    </p:spTree>
    <p:extLst>
      <p:ext uri="{BB962C8B-B14F-4D97-AF65-F5344CB8AC3E}">
        <p14:creationId xmlns:p14="http://schemas.microsoft.com/office/powerpoint/2010/main" val="2282814852"/>
      </p:ext>
    </p:extLst>
  </p:cSld>
  <p:clrMapOvr>
    <a:masterClrMapping/>
  </p:clrMapOvr>
</p:sld>
</file>

<file path=ppt/theme/theme1.xml><?xml version="1.0" encoding="utf-8"?>
<a:theme xmlns:a="http://schemas.openxmlformats.org/drawingml/2006/main" name="Aangepast ontwerp">
  <a:themeElements>
    <a:clrScheme name="WUR 2022">
      <a:dk1>
        <a:srgbClr val="005172"/>
      </a:dk1>
      <a:lt1>
        <a:srgbClr val="FFFFFF"/>
      </a:lt1>
      <a:dk2>
        <a:srgbClr val="008A00"/>
      </a:dk2>
      <a:lt2>
        <a:srgbClr val="005172"/>
      </a:lt2>
      <a:accent1>
        <a:srgbClr val="6AADE4"/>
      </a:accent1>
      <a:accent2>
        <a:srgbClr val="D0B972"/>
      </a:accent2>
      <a:accent3>
        <a:srgbClr val="D5D2CA"/>
      </a:accent3>
      <a:accent4>
        <a:srgbClr val="FF7900"/>
      </a:accent4>
      <a:accent5>
        <a:srgbClr val="00549F"/>
      </a:accent5>
      <a:accent6>
        <a:srgbClr val="000000"/>
      </a:accent6>
      <a:hlink>
        <a:srgbClr val="00549F"/>
      </a:hlink>
      <a:folHlink>
        <a:srgbClr val="00549F"/>
      </a:folHlink>
    </a:clrScheme>
    <a:fontScheme name="Wageningen UR posters">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87e6e125-ef4c-4a5c-86d7-ec07aa7dc625">
      <UserInfo>
        <DisplayName>Gelder, Yannick van</DisplayName>
        <AccountId>18</AccountId>
        <AccountType/>
      </UserInfo>
      <UserInfo>
        <DisplayName>Ni Fhlaithearta, Shauna</DisplayName>
        <AccountId>10</AccountId>
        <AccountType/>
      </UserInfo>
      <UserInfo>
        <DisplayName>Tilborg, Twan van</DisplayName>
        <AccountId>74</AccountId>
        <AccountType/>
      </UserInfo>
    </SharedWithUsers>
    <lcf76f155ced4ddcb4097134ff3c332f xmlns="77a4f2cd-1f94-437f-970e-5e025fd0b09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99B3CD1174CB94193F3C761706EF5D8" ma:contentTypeVersion="12" ma:contentTypeDescription="Een nieuw document maken." ma:contentTypeScope="" ma:versionID="7da2518d65b27032884abf34e22b59a4">
  <xsd:schema xmlns:xsd="http://www.w3.org/2001/XMLSchema" xmlns:xs="http://www.w3.org/2001/XMLSchema" xmlns:p="http://schemas.microsoft.com/office/2006/metadata/properties" xmlns:ns2="77a4f2cd-1f94-437f-970e-5e025fd0b096" xmlns:ns3="87e6e125-ef4c-4a5c-86d7-ec07aa7dc625" targetNamespace="http://schemas.microsoft.com/office/2006/metadata/properties" ma:root="true" ma:fieldsID="04f6e68272f13af1cfeafaf011832e67" ns2:_="" ns3:_="">
    <xsd:import namespace="77a4f2cd-1f94-437f-970e-5e025fd0b096"/>
    <xsd:import namespace="87e6e125-ef4c-4a5c-86d7-ec07aa7dc62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lcf76f155ced4ddcb4097134ff3c332f"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a4f2cd-1f94-437f-970e-5e025fd0b0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Afbeeldingtags" ma:readOnly="false" ma:fieldId="{5cf76f15-5ced-4ddc-b409-7134ff3c332f}" ma:taxonomyMulti="true" ma:sspId="5ec99919-4982-4388-8a64-83a11d2ca21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7e6e125-ef4c-4a5c-86d7-ec07aa7dc625"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E24C72-9C1A-4234-A807-05DD2DF715F0}">
  <ds:schemaRefs>
    <ds:schemaRef ds:uri="http://schemas.microsoft.com/sharepoint/v3/contenttype/forms"/>
  </ds:schemaRefs>
</ds:datastoreItem>
</file>

<file path=customXml/itemProps2.xml><?xml version="1.0" encoding="utf-8"?>
<ds:datastoreItem xmlns:ds="http://schemas.openxmlformats.org/officeDocument/2006/customXml" ds:itemID="{0A9A20F6-D235-4065-8E84-0470F64C57E9}">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e0cee959-2d70-42ba-88ce-fe8f53d0f5c3"/>
    <ds:schemaRef ds:uri="56862e4e-661d-4c51-83d8-097c4c107615"/>
    <ds:schemaRef ds:uri="http://www.w3.org/XML/1998/namespace"/>
  </ds:schemaRefs>
</ds:datastoreItem>
</file>

<file path=customXml/itemProps3.xml><?xml version="1.0" encoding="utf-8"?>
<ds:datastoreItem xmlns:ds="http://schemas.openxmlformats.org/officeDocument/2006/customXml" ds:itemID="{09F80D74-67F5-400E-BB5E-A0E998EB75B2}"/>
</file>

<file path=docProps/app.xml><?xml version="1.0" encoding="utf-8"?>
<Properties xmlns="http://schemas.openxmlformats.org/officeDocument/2006/extended-properties" xmlns:vt="http://schemas.openxmlformats.org/officeDocument/2006/docPropsVTypes">
  <Template/>
  <TotalTime>66</TotalTime>
  <Words>263</Words>
  <Application>Microsoft Office PowerPoint</Application>
  <PresentationFormat>Custom</PresentationFormat>
  <Paragraphs>18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Aangepast ontwerp</vt:lpstr>
      <vt:lpstr>Workflow for epidemiological research data concerning outbreaks of avian influenza</vt:lpstr>
    </vt:vector>
  </TitlesOfParts>
  <Company>Wageningen University &amp;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
  <cp:lastModifiedBy>Ronald Petie</cp:lastModifiedBy>
  <cp:revision>503</cp:revision>
  <dcterms:created xsi:type="dcterms:W3CDTF">2011-09-29T08:30:03Z</dcterms:created>
  <dcterms:modified xsi:type="dcterms:W3CDTF">2024-02-13T14:16:52Z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_Template">
    <vt:lpwstr>WP_WUR_UK</vt:lpwstr>
  </property>
  <property fmtid="{D5CDD505-2E9C-101B-9397-08002B2CF9AE}" pid="3" name="ContentTypeId">
    <vt:lpwstr>0x010100299B3CD1174CB94193F3C761706EF5D8</vt:lpwstr>
  </property>
</Properties>
</file>