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5" r:id="rId5"/>
    <p:sldId id="277" r:id="rId6"/>
    <p:sldId id="271" r:id="rId7"/>
    <p:sldId id="263" r:id="rId8"/>
    <p:sldId id="278" r:id="rId9"/>
    <p:sldId id="279" r:id="rId10"/>
    <p:sldId id="280" r:id="rId11"/>
    <p:sldId id="259" r:id="rId12"/>
    <p:sldId id="262" r:id="rId13"/>
  </p:sldIdLst>
  <p:sldSz cx="9144000" cy="5143500" type="screen16x9"/>
  <p:notesSz cx="7104063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C2E9B-DB0E-4AA0-9A2B-167FF50EFB4F}" v="796" dt="2022-10-27T09:37:01.522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452" autoAdjust="0"/>
  </p:normalViewPr>
  <p:slideViewPr>
    <p:cSldViewPr snapToGrid="0" showGuides="1">
      <p:cViewPr varScale="1">
        <p:scale>
          <a:sx n="152" d="100"/>
          <a:sy n="152" d="100"/>
        </p:scale>
        <p:origin x="306" y="138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er, Ina" userId="0e36edf8-c96c-4bdc-bd13-421a23dfb36c" providerId="ADAL" clId="{7B6C2E9B-DB0E-4AA0-9A2B-167FF50EFB4F}"/>
    <pc:docChg chg="undo custSel addSld delSld modSld modNotesMaster">
      <pc:chgData name="Moller, Ina" userId="0e36edf8-c96c-4bdc-bd13-421a23dfb36c" providerId="ADAL" clId="{7B6C2E9B-DB0E-4AA0-9A2B-167FF50EFB4F}" dt="2022-10-27T09:37:01.506" v="1965" actId="1076"/>
      <pc:docMkLst>
        <pc:docMk/>
      </pc:docMkLst>
      <pc:sldChg chg="modSp mod">
        <pc:chgData name="Moller, Ina" userId="0e36edf8-c96c-4bdc-bd13-421a23dfb36c" providerId="ADAL" clId="{7B6C2E9B-DB0E-4AA0-9A2B-167FF50EFB4F}" dt="2022-10-27T09:36:32.963" v="1964" actId="1036"/>
        <pc:sldMkLst>
          <pc:docMk/>
          <pc:sldMk cId="1983885521" sldId="256"/>
        </pc:sldMkLst>
        <pc:spChg chg="mod">
          <ac:chgData name="Moller, Ina" userId="0e36edf8-c96c-4bdc-bd13-421a23dfb36c" providerId="ADAL" clId="{7B6C2E9B-DB0E-4AA0-9A2B-167FF50EFB4F}" dt="2022-10-27T09:36:26.385" v="1950" actId="20577"/>
          <ac:spMkLst>
            <pc:docMk/>
            <pc:sldMk cId="1983885521" sldId="256"/>
            <ac:spMk id="5" creationId="{00000000-0000-0000-0000-000000000000}"/>
          </ac:spMkLst>
        </pc:spChg>
        <pc:picChg chg="mod">
          <ac:chgData name="Moller, Ina" userId="0e36edf8-c96c-4bdc-bd13-421a23dfb36c" providerId="ADAL" clId="{7B6C2E9B-DB0E-4AA0-9A2B-167FF50EFB4F}" dt="2022-10-27T09:36:32.963" v="1964" actId="1036"/>
          <ac:picMkLst>
            <pc:docMk/>
            <pc:sldMk cId="1983885521" sldId="256"/>
            <ac:picMk id="6" creationId="{9C7E0312-7FC0-4634-AEA2-3FE54D8C942C}"/>
          </ac:picMkLst>
        </pc:picChg>
        <pc:picChg chg="mod">
          <ac:chgData name="Moller, Ina" userId="0e36edf8-c96c-4bdc-bd13-421a23dfb36c" providerId="ADAL" clId="{7B6C2E9B-DB0E-4AA0-9A2B-167FF50EFB4F}" dt="2022-10-27T09:36:32.963" v="1964" actId="1036"/>
          <ac:picMkLst>
            <pc:docMk/>
            <pc:sldMk cId="1983885521" sldId="256"/>
            <ac:picMk id="13" creationId="{00000000-0000-0000-0000-000000000000}"/>
          </ac:picMkLst>
        </pc:picChg>
        <pc:picChg chg="mod">
          <ac:chgData name="Moller, Ina" userId="0e36edf8-c96c-4bdc-bd13-421a23dfb36c" providerId="ADAL" clId="{7B6C2E9B-DB0E-4AA0-9A2B-167FF50EFB4F}" dt="2022-10-27T09:36:32.963" v="1964" actId="1036"/>
          <ac:picMkLst>
            <pc:docMk/>
            <pc:sldMk cId="1983885521" sldId="256"/>
            <ac:picMk id="14" creationId="{00000000-0000-0000-0000-000000000000}"/>
          </ac:picMkLst>
        </pc:picChg>
        <pc:picChg chg="mod">
          <ac:chgData name="Moller, Ina" userId="0e36edf8-c96c-4bdc-bd13-421a23dfb36c" providerId="ADAL" clId="{7B6C2E9B-DB0E-4AA0-9A2B-167FF50EFB4F}" dt="2022-10-27T09:36:32.963" v="1964" actId="1036"/>
          <ac:picMkLst>
            <pc:docMk/>
            <pc:sldMk cId="1983885521" sldId="256"/>
            <ac:picMk id="16" creationId="{00000000-0000-0000-0000-000000000000}"/>
          </ac:picMkLst>
        </pc:picChg>
      </pc:sldChg>
      <pc:sldChg chg="modSp mod">
        <pc:chgData name="Moller, Ina" userId="0e36edf8-c96c-4bdc-bd13-421a23dfb36c" providerId="ADAL" clId="{7B6C2E9B-DB0E-4AA0-9A2B-167FF50EFB4F}" dt="2022-10-20T19:15:24.462" v="601" actId="114"/>
        <pc:sldMkLst>
          <pc:docMk/>
          <pc:sldMk cId="483436754" sldId="259"/>
        </pc:sldMkLst>
        <pc:spChg chg="mod">
          <ac:chgData name="Moller, Ina" userId="0e36edf8-c96c-4bdc-bd13-421a23dfb36c" providerId="ADAL" clId="{7B6C2E9B-DB0E-4AA0-9A2B-167FF50EFB4F}" dt="2022-10-20T19:15:24.462" v="601" actId="114"/>
          <ac:spMkLst>
            <pc:docMk/>
            <pc:sldMk cId="483436754" sldId="259"/>
            <ac:spMk id="6" creationId="{00000000-0000-0000-0000-000000000000}"/>
          </ac:spMkLst>
        </pc:spChg>
        <pc:picChg chg="mod">
          <ac:chgData name="Moller, Ina" userId="0e36edf8-c96c-4bdc-bd13-421a23dfb36c" providerId="ADAL" clId="{7B6C2E9B-DB0E-4AA0-9A2B-167FF50EFB4F}" dt="2022-10-18T10:22:10.122" v="15" actId="1076"/>
          <ac:picMkLst>
            <pc:docMk/>
            <pc:sldMk cId="483436754" sldId="259"/>
            <ac:picMk id="3" creationId="{BD2FAF50-A976-4419-B742-D3A25767AD63}"/>
          </ac:picMkLst>
        </pc:picChg>
      </pc:sldChg>
      <pc:sldChg chg="addSp modSp mod">
        <pc:chgData name="Moller, Ina" userId="0e36edf8-c96c-4bdc-bd13-421a23dfb36c" providerId="ADAL" clId="{7B6C2E9B-DB0E-4AA0-9A2B-167FF50EFB4F}" dt="2022-10-20T19:45:34.865" v="1642" actId="732"/>
        <pc:sldMkLst>
          <pc:docMk/>
          <pc:sldMk cId="2043088149" sldId="262"/>
        </pc:sldMkLst>
        <pc:spChg chg="mod">
          <ac:chgData name="Moller, Ina" userId="0e36edf8-c96c-4bdc-bd13-421a23dfb36c" providerId="ADAL" clId="{7B6C2E9B-DB0E-4AA0-9A2B-167FF50EFB4F}" dt="2022-10-20T19:45:12.901" v="1641" actId="1076"/>
          <ac:spMkLst>
            <pc:docMk/>
            <pc:sldMk cId="2043088149" sldId="262"/>
            <ac:spMk id="2" creationId="{C1912A3C-6940-4F65-B22A-9465CF47F9D9}"/>
          </ac:spMkLst>
        </pc:spChg>
        <pc:picChg chg="add mod">
          <ac:chgData name="Moller, Ina" userId="0e36edf8-c96c-4bdc-bd13-421a23dfb36c" providerId="ADAL" clId="{7B6C2E9B-DB0E-4AA0-9A2B-167FF50EFB4F}" dt="2022-10-20T19:45:04.565" v="1639" actId="1076"/>
          <ac:picMkLst>
            <pc:docMk/>
            <pc:sldMk cId="2043088149" sldId="262"/>
            <ac:picMk id="4" creationId="{06AA4079-C984-425E-BF4C-47A2A9E6B8B9}"/>
          </ac:picMkLst>
        </pc:picChg>
        <pc:picChg chg="mod modCrop">
          <ac:chgData name="Moller, Ina" userId="0e36edf8-c96c-4bdc-bd13-421a23dfb36c" providerId="ADAL" clId="{7B6C2E9B-DB0E-4AA0-9A2B-167FF50EFB4F}" dt="2022-10-20T19:45:34.865" v="1642" actId="732"/>
          <ac:picMkLst>
            <pc:docMk/>
            <pc:sldMk cId="2043088149" sldId="262"/>
            <ac:picMk id="11" creationId="{344A0644-93DF-4FD9-B555-69F570B70024}"/>
          </ac:picMkLst>
        </pc:picChg>
      </pc:sldChg>
      <pc:sldChg chg="modNotesTx">
        <pc:chgData name="Moller, Ina" userId="0e36edf8-c96c-4bdc-bd13-421a23dfb36c" providerId="ADAL" clId="{7B6C2E9B-DB0E-4AA0-9A2B-167FF50EFB4F}" dt="2022-10-20T19:22:18.631" v="750" actId="20577"/>
        <pc:sldMkLst>
          <pc:docMk/>
          <pc:sldMk cId="3765826031" sldId="263"/>
        </pc:sldMkLst>
      </pc:sldChg>
      <pc:sldChg chg="modSp mod modNotesTx">
        <pc:chgData name="Moller, Ina" userId="0e36edf8-c96c-4bdc-bd13-421a23dfb36c" providerId="ADAL" clId="{7B6C2E9B-DB0E-4AA0-9A2B-167FF50EFB4F}" dt="2022-10-20T19:52:51.008" v="1671" actId="14100"/>
        <pc:sldMkLst>
          <pc:docMk/>
          <pc:sldMk cId="1067249079" sldId="272"/>
        </pc:sldMkLst>
        <pc:spChg chg="mod">
          <ac:chgData name="Moller, Ina" userId="0e36edf8-c96c-4bdc-bd13-421a23dfb36c" providerId="ADAL" clId="{7B6C2E9B-DB0E-4AA0-9A2B-167FF50EFB4F}" dt="2022-10-20T19:52:51.008" v="1671" actId="14100"/>
          <ac:spMkLst>
            <pc:docMk/>
            <pc:sldMk cId="1067249079" sldId="272"/>
            <ac:spMk id="2" creationId="{45B2E63E-E5CA-4EC6-9AD5-AD76023D4A90}"/>
          </ac:spMkLst>
        </pc:spChg>
        <pc:picChg chg="mod">
          <ac:chgData name="Moller, Ina" userId="0e36edf8-c96c-4bdc-bd13-421a23dfb36c" providerId="ADAL" clId="{7B6C2E9B-DB0E-4AA0-9A2B-167FF50EFB4F}" dt="2022-10-20T19:52:47.952" v="1670" actId="14100"/>
          <ac:picMkLst>
            <pc:docMk/>
            <pc:sldMk cId="1067249079" sldId="272"/>
            <ac:picMk id="7" creationId="{E37BFB1B-55C7-4243-9301-FEE426A51C79}"/>
          </ac:picMkLst>
        </pc:picChg>
      </pc:sldChg>
      <pc:sldChg chg="modSp modAnim">
        <pc:chgData name="Moller, Ina" userId="0e36edf8-c96c-4bdc-bd13-421a23dfb36c" providerId="ADAL" clId="{7B6C2E9B-DB0E-4AA0-9A2B-167FF50EFB4F}" dt="2022-10-20T19:53:22.815" v="1684" actId="1076"/>
        <pc:sldMkLst>
          <pc:docMk/>
          <pc:sldMk cId="2249539801" sldId="273"/>
        </pc:sldMkLst>
        <pc:spChg chg="mod">
          <ac:chgData name="Moller, Ina" userId="0e36edf8-c96c-4bdc-bd13-421a23dfb36c" providerId="ADAL" clId="{7B6C2E9B-DB0E-4AA0-9A2B-167FF50EFB4F}" dt="2022-10-20T19:53:22.815" v="1684" actId="1076"/>
          <ac:spMkLst>
            <pc:docMk/>
            <pc:sldMk cId="2249539801" sldId="273"/>
            <ac:spMk id="2" creationId="{A9394DE8-3DEC-48D7-8345-3FD6792D72AA}"/>
          </ac:spMkLst>
        </pc:spChg>
      </pc:sldChg>
      <pc:sldChg chg="modSp mod">
        <pc:chgData name="Moller, Ina" userId="0e36edf8-c96c-4bdc-bd13-421a23dfb36c" providerId="ADAL" clId="{7B6C2E9B-DB0E-4AA0-9A2B-167FF50EFB4F}" dt="2022-10-20T19:10:31.705" v="560" actId="20577"/>
        <pc:sldMkLst>
          <pc:docMk/>
          <pc:sldMk cId="2926756226" sldId="277"/>
        </pc:sldMkLst>
        <pc:spChg chg="mod">
          <ac:chgData name="Moller, Ina" userId="0e36edf8-c96c-4bdc-bd13-421a23dfb36c" providerId="ADAL" clId="{7B6C2E9B-DB0E-4AA0-9A2B-167FF50EFB4F}" dt="2022-10-20T19:10:31.705" v="560" actId="20577"/>
          <ac:spMkLst>
            <pc:docMk/>
            <pc:sldMk cId="2926756226" sldId="277"/>
            <ac:spMk id="5" creationId="{85E32461-C711-47EA-A8B9-D0BFF5B8A499}"/>
          </ac:spMkLst>
        </pc:spChg>
      </pc:sldChg>
      <pc:sldChg chg="modSp mod modAnim modNotesTx">
        <pc:chgData name="Moller, Ina" userId="0e36edf8-c96c-4bdc-bd13-421a23dfb36c" providerId="ADAL" clId="{7B6C2E9B-DB0E-4AA0-9A2B-167FF50EFB4F}" dt="2022-10-20T19:42:39.272" v="1627"/>
        <pc:sldMkLst>
          <pc:docMk/>
          <pc:sldMk cId="3395537463" sldId="278"/>
        </pc:sldMkLst>
        <pc:spChg chg="mod">
          <ac:chgData name="Moller, Ina" userId="0e36edf8-c96c-4bdc-bd13-421a23dfb36c" providerId="ADAL" clId="{7B6C2E9B-DB0E-4AA0-9A2B-167FF50EFB4F}" dt="2022-10-20T19:33:18.583" v="966" actId="1035"/>
          <ac:spMkLst>
            <pc:docMk/>
            <pc:sldMk cId="3395537463" sldId="278"/>
            <ac:spMk id="7" creationId="{E8E72D47-4DD1-4DA4-9763-D31033401D26}"/>
          </ac:spMkLst>
        </pc:spChg>
        <pc:spChg chg="mod">
          <ac:chgData name="Moller, Ina" userId="0e36edf8-c96c-4bdc-bd13-421a23dfb36c" providerId="ADAL" clId="{7B6C2E9B-DB0E-4AA0-9A2B-167FF50EFB4F}" dt="2022-10-20T19:33:18.583" v="966" actId="1035"/>
          <ac:spMkLst>
            <pc:docMk/>
            <pc:sldMk cId="3395537463" sldId="278"/>
            <ac:spMk id="8" creationId="{EF5BD1C4-2095-4D94-8DD8-5E667CB769A3}"/>
          </ac:spMkLst>
        </pc:spChg>
        <pc:spChg chg="mod">
          <ac:chgData name="Moller, Ina" userId="0e36edf8-c96c-4bdc-bd13-421a23dfb36c" providerId="ADAL" clId="{7B6C2E9B-DB0E-4AA0-9A2B-167FF50EFB4F}" dt="2022-10-20T19:33:18.583" v="966" actId="1035"/>
          <ac:spMkLst>
            <pc:docMk/>
            <pc:sldMk cId="3395537463" sldId="278"/>
            <ac:spMk id="9" creationId="{9FD5E259-C0C2-453D-A1EC-DE9F69CEFC7E}"/>
          </ac:spMkLst>
        </pc:spChg>
        <pc:picChg chg="mod">
          <ac:chgData name="Moller, Ina" userId="0e36edf8-c96c-4bdc-bd13-421a23dfb36c" providerId="ADAL" clId="{7B6C2E9B-DB0E-4AA0-9A2B-167FF50EFB4F}" dt="2022-10-20T19:33:18.583" v="966" actId="1035"/>
          <ac:picMkLst>
            <pc:docMk/>
            <pc:sldMk cId="3395537463" sldId="278"/>
            <ac:picMk id="11" creationId="{BC129209-91AF-4EFD-97D6-AECEF98A4F2A}"/>
          </ac:picMkLst>
        </pc:picChg>
        <pc:picChg chg="mod">
          <ac:chgData name="Moller, Ina" userId="0e36edf8-c96c-4bdc-bd13-421a23dfb36c" providerId="ADAL" clId="{7B6C2E9B-DB0E-4AA0-9A2B-167FF50EFB4F}" dt="2022-10-20T19:33:18.583" v="966" actId="1035"/>
          <ac:picMkLst>
            <pc:docMk/>
            <pc:sldMk cId="3395537463" sldId="278"/>
            <ac:picMk id="13" creationId="{99FCE29F-FCA8-4BCE-B65D-992EC91E3E92}"/>
          </ac:picMkLst>
        </pc:picChg>
        <pc:picChg chg="mod">
          <ac:chgData name="Moller, Ina" userId="0e36edf8-c96c-4bdc-bd13-421a23dfb36c" providerId="ADAL" clId="{7B6C2E9B-DB0E-4AA0-9A2B-167FF50EFB4F}" dt="2022-10-20T19:33:18.583" v="966" actId="1035"/>
          <ac:picMkLst>
            <pc:docMk/>
            <pc:sldMk cId="3395537463" sldId="278"/>
            <ac:picMk id="15" creationId="{40ACA84C-9A5D-4DA1-88BA-160986BB7761}"/>
          </ac:picMkLst>
        </pc:picChg>
      </pc:sldChg>
      <pc:sldChg chg="modSp modAnim modNotesTx">
        <pc:chgData name="Moller, Ina" userId="0e36edf8-c96c-4bdc-bd13-421a23dfb36c" providerId="ADAL" clId="{7B6C2E9B-DB0E-4AA0-9A2B-167FF50EFB4F}" dt="2022-10-20T19:43:34.232" v="1628" actId="20577"/>
        <pc:sldMkLst>
          <pc:docMk/>
          <pc:sldMk cId="2994688250" sldId="279"/>
        </pc:sldMkLst>
        <pc:spChg chg="mod">
          <ac:chgData name="Moller, Ina" userId="0e36edf8-c96c-4bdc-bd13-421a23dfb36c" providerId="ADAL" clId="{7B6C2E9B-DB0E-4AA0-9A2B-167FF50EFB4F}" dt="2022-10-20T19:37:56.951" v="1303" actId="20577"/>
          <ac:spMkLst>
            <pc:docMk/>
            <pc:sldMk cId="2994688250" sldId="279"/>
            <ac:spMk id="7" creationId="{E8E72D47-4DD1-4DA4-9763-D31033401D26}"/>
          </ac:spMkLst>
        </pc:spChg>
        <pc:spChg chg="mod">
          <ac:chgData name="Moller, Ina" userId="0e36edf8-c96c-4bdc-bd13-421a23dfb36c" providerId="ADAL" clId="{7B6C2E9B-DB0E-4AA0-9A2B-167FF50EFB4F}" dt="2022-10-20T19:41:43.222" v="1621" actId="20577"/>
          <ac:spMkLst>
            <pc:docMk/>
            <pc:sldMk cId="2994688250" sldId="279"/>
            <ac:spMk id="8" creationId="{EF5BD1C4-2095-4D94-8DD8-5E667CB769A3}"/>
          </ac:spMkLst>
        </pc:spChg>
        <pc:spChg chg="mod">
          <ac:chgData name="Moller, Ina" userId="0e36edf8-c96c-4bdc-bd13-421a23dfb36c" providerId="ADAL" clId="{7B6C2E9B-DB0E-4AA0-9A2B-167FF50EFB4F}" dt="2022-10-20T19:37:41.334" v="1297" actId="20577"/>
          <ac:spMkLst>
            <pc:docMk/>
            <pc:sldMk cId="2994688250" sldId="279"/>
            <ac:spMk id="9" creationId="{9FD5E259-C0C2-453D-A1EC-DE9F69CEFC7E}"/>
          </ac:spMkLst>
        </pc:spChg>
        <pc:picChg chg="mod">
          <ac:chgData name="Moller, Ina" userId="0e36edf8-c96c-4bdc-bd13-421a23dfb36c" providerId="ADAL" clId="{7B6C2E9B-DB0E-4AA0-9A2B-167FF50EFB4F}" dt="2022-10-20T19:34:39.048" v="1040" actId="1036"/>
          <ac:picMkLst>
            <pc:docMk/>
            <pc:sldMk cId="2994688250" sldId="279"/>
            <ac:picMk id="11" creationId="{BC129209-91AF-4EFD-97D6-AECEF98A4F2A}"/>
          </ac:picMkLst>
        </pc:picChg>
        <pc:picChg chg="mod">
          <ac:chgData name="Moller, Ina" userId="0e36edf8-c96c-4bdc-bd13-421a23dfb36c" providerId="ADAL" clId="{7B6C2E9B-DB0E-4AA0-9A2B-167FF50EFB4F}" dt="2022-10-20T19:34:39.048" v="1040" actId="1036"/>
          <ac:picMkLst>
            <pc:docMk/>
            <pc:sldMk cId="2994688250" sldId="279"/>
            <ac:picMk id="13" creationId="{99FCE29F-FCA8-4BCE-B65D-992EC91E3E92}"/>
          </ac:picMkLst>
        </pc:picChg>
        <pc:picChg chg="mod">
          <ac:chgData name="Moller, Ina" userId="0e36edf8-c96c-4bdc-bd13-421a23dfb36c" providerId="ADAL" clId="{7B6C2E9B-DB0E-4AA0-9A2B-167FF50EFB4F}" dt="2022-10-20T19:34:39.048" v="1040" actId="1036"/>
          <ac:picMkLst>
            <pc:docMk/>
            <pc:sldMk cId="2994688250" sldId="279"/>
            <ac:picMk id="15" creationId="{40ACA84C-9A5D-4DA1-88BA-160986BB7761}"/>
          </ac:picMkLst>
        </pc:picChg>
      </pc:sldChg>
      <pc:sldChg chg="modSp modAnim">
        <pc:chgData name="Moller, Ina" userId="0e36edf8-c96c-4bdc-bd13-421a23dfb36c" providerId="ADAL" clId="{7B6C2E9B-DB0E-4AA0-9A2B-167FF50EFB4F}" dt="2022-10-27T09:37:01.506" v="1965" actId="1076"/>
        <pc:sldMkLst>
          <pc:docMk/>
          <pc:sldMk cId="2284123583" sldId="280"/>
        </pc:sldMkLst>
        <pc:spChg chg="mod">
          <ac:chgData name="Moller, Ina" userId="0e36edf8-c96c-4bdc-bd13-421a23dfb36c" providerId="ADAL" clId="{7B6C2E9B-DB0E-4AA0-9A2B-167FF50EFB4F}" dt="2022-10-27T09:37:01.506" v="1965" actId="1076"/>
          <ac:spMkLst>
            <pc:docMk/>
            <pc:sldMk cId="2284123583" sldId="280"/>
            <ac:spMk id="2" creationId="{A5578DFF-A741-4939-99BA-FC26B682B590}"/>
          </ac:spMkLst>
        </pc:spChg>
      </pc:sldChg>
      <pc:sldChg chg="modSp new del mod">
        <pc:chgData name="Moller, Ina" userId="0e36edf8-c96c-4bdc-bd13-421a23dfb36c" providerId="ADAL" clId="{7B6C2E9B-DB0E-4AA0-9A2B-167FF50EFB4F}" dt="2022-10-21T08:17:36.424" v="1812" actId="2696"/>
        <pc:sldMkLst>
          <pc:docMk/>
          <pc:sldMk cId="2635205353" sldId="281"/>
        </pc:sldMkLst>
        <pc:spChg chg="mod">
          <ac:chgData name="Moller, Ina" userId="0e36edf8-c96c-4bdc-bd13-421a23dfb36c" providerId="ADAL" clId="{7B6C2E9B-DB0E-4AA0-9A2B-167FF50EFB4F}" dt="2022-10-20T21:29:26.228" v="1811" actId="20577"/>
          <ac:spMkLst>
            <pc:docMk/>
            <pc:sldMk cId="2635205353" sldId="281"/>
            <ac:spMk id="2" creationId="{EA6C1CCE-1012-4B16-99E1-75E9401D25DB}"/>
          </ac:spMkLst>
        </pc:spChg>
        <pc:spChg chg="mod">
          <ac:chgData name="Moller, Ina" userId="0e36edf8-c96c-4bdc-bd13-421a23dfb36c" providerId="ADAL" clId="{7B6C2E9B-DB0E-4AA0-9A2B-167FF50EFB4F}" dt="2022-10-20T21:28:48.178" v="1690" actId="790"/>
          <ac:spMkLst>
            <pc:docMk/>
            <pc:sldMk cId="2635205353" sldId="281"/>
            <ac:spMk id="3" creationId="{959D3D79-8CB8-4136-96DC-683E8E525841}"/>
          </ac:spMkLst>
        </pc:spChg>
        <pc:spChg chg="mod">
          <ac:chgData name="Moller, Ina" userId="0e36edf8-c96c-4bdc-bd13-421a23dfb36c" providerId="ADAL" clId="{7B6C2E9B-DB0E-4AA0-9A2B-167FF50EFB4F}" dt="2022-10-20T21:29:19.569" v="1798" actId="20577"/>
          <ac:spMkLst>
            <pc:docMk/>
            <pc:sldMk cId="2635205353" sldId="281"/>
            <ac:spMk id="5" creationId="{7420183E-329E-4038-BFF4-241ED659EB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7F4BA-12B5-48B5-BDEB-E67FB0627C3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EF1E8-AC9B-4276-AFC3-0D50E088A3E3}">
      <dgm:prSet phldrT="[Text]"/>
      <dgm:spPr/>
      <dgm:t>
        <a:bodyPr/>
        <a:lstStyle/>
        <a:p>
          <a:r>
            <a:rPr lang="en-GB" dirty="0"/>
            <a:t>DANGER</a:t>
          </a:r>
        </a:p>
      </dgm:t>
    </dgm:pt>
    <dgm:pt modelId="{1A682C42-BE37-4223-BC03-96B1B95CC8AE}" type="parTrans" cxnId="{D00A0DE2-E954-4285-B08F-C282D61B691D}">
      <dgm:prSet/>
      <dgm:spPr/>
      <dgm:t>
        <a:bodyPr/>
        <a:lstStyle/>
        <a:p>
          <a:endParaRPr lang="en-GB"/>
        </a:p>
      </dgm:t>
    </dgm:pt>
    <dgm:pt modelId="{792F462A-DE8F-48B3-A8E3-949977D53D54}" type="sibTrans" cxnId="{D00A0DE2-E954-4285-B08F-C282D61B691D}">
      <dgm:prSet/>
      <dgm:spPr/>
      <dgm:t>
        <a:bodyPr/>
        <a:lstStyle/>
        <a:p>
          <a:endParaRPr lang="en-GB"/>
        </a:p>
      </dgm:t>
    </dgm:pt>
    <dgm:pt modelId="{AF6EAED0-5643-4C7B-A7AF-8B094FACF2C0}">
      <dgm:prSet phldrT="[Text]"/>
      <dgm:spPr/>
      <dgm:t>
        <a:bodyPr/>
        <a:lstStyle/>
        <a:p>
          <a:r>
            <a:rPr lang="en-GB" dirty="0"/>
            <a:t>Delineation</a:t>
          </a:r>
        </a:p>
        <a:p>
          <a:r>
            <a:rPr lang="en-GB" i="1" dirty="0"/>
            <a:t>What is the danger?</a:t>
          </a:r>
        </a:p>
      </dgm:t>
    </dgm:pt>
    <dgm:pt modelId="{2426D44C-47ED-40BE-8F22-EEFAFCD322C8}" type="parTrans" cxnId="{C1F8E7BB-9611-4929-A3D3-997DD545DFAA}">
      <dgm:prSet/>
      <dgm:spPr/>
      <dgm:t>
        <a:bodyPr/>
        <a:lstStyle/>
        <a:p>
          <a:endParaRPr lang="en-GB"/>
        </a:p>
      </dgm:t>
    </dgm:pt>
    <dgm:pt modelId="{D1679EF9-C9DE-4648-9D55-BEC29D70459C}" type="sibTrans" cxnId="{C1F8E7BB-9611-4929-A3D3-997DD545DFAA}">
      <dgm:prSet/>
      <dgm:spPr/>
      <dgm:t>
        <a:bodyPr/>
        <a:lstStyle/>
        <a:p>
          <a:endParaRPr lang="en-GB"/>
        </a:p>
      </dgm:t>
    </dgm:pt>
    <dgm:pt modelId="{9F0E7395-A433-4961-AC67-E28CF41FDADA}">
      <dgm:prSet phldrT="[Text]"/>
      <dgm:spPr/>
      <dgm:t>
        <a:bodyPr/>
        <a:lstStyle/>
        <a:p>
          <a:r>
            <a:rPr lang="en-GB" dirty="0"/>
            <a:t>Causality</a:t>
          </a:r>
        </a:p>
        <a:p>
          <a:r>
            <a:rPr lang="en-GB" i="1" dirty="0"/>
            <a:t>What causes the danger?</a:t>
          </a:r>
        </a:p>
      </dgm:t>
    </dgm:pt>
    <dgm:pt modelId="{1165D638-804D-4E70-91B6-3BED3A6888F6}" type="parTrans" cxnId="{B14E85DC-B960-4CF0-8583-EA08A297E2D6}">
      <dgm:prSet/>
      <dgm:spPr/>
      <dgm:t>
        <a:bodyPr/>
        <a:lstStyle/>
        <a:p>
          <a:endParaRPr lang="en-GB"/>
        </a:p>
      </dgm:t>
    </dgm:pt>
    <dgm:pt modelId="{56063C94-B80E-4D90-A81C-557E376AF3EA}" type="sibTrans" cxnId="{B14E85DC-B960-4CF0-8583-EA08A297E2D6}">
      <dgm:prSet/>
      <dgm:spPr/>
      <dgm:t>
        <a:bodyPr/>
        <a:lstStyle/>
        <a:p>
          <a:endParaRPr lang="en-GB"/>
        </a:p>
      </dgm:t>
    </dgm:pt>
    <dgm:pt modelId="{1BE864E4-F03E-46A1-AFB6-7A43B0F96BD5}">
      <dgm:prSet phldrT="[Text]"/>
      <dgm:spPr/>
      <dgm:t>
        <a:bodyPr/>
        <a:lstStyle/>
        <a:p>
          <a:r>
            <a:rPr lang="en-GB" dirty="0"/>
            <a:t>RESPONSIBILITY</a:t>
          </a:r>
        </a:p>
      </dgm:t>
    </dgm:pt>
    <dgm:pt modelId="{7FD8949F-ACAA-486B-855D-9957DF721F71}" type="parTrans" cxnId="{51D6AF89-78F5-4195-BC40-23EFAD8A037B}">
      <dgm:prSet/>
      <dgm:spPr/>
      <dgm:t>
        <a:bodyPr/>
        <a:lstStyle/>
        <a:p>
          <a:endParaRPr lang="en-GB"/>
        </a:p>
      </dgm:t>
    </dgm:pt>
    <dgm:pt modelId="{25A8C20C-B755-4A88-BE26-B78C684DA93F}" type="sibTrans" cxnId="{51D6AF89-78F5-4195-BC40-23EFAD8A037B}">
      <dgm:prSet/>
      <dgm:spPr/>
      <dgm:t>
        <a:bodyPr/>
        <a:lstStyle/>
        <a:p>
          <a:endParaRPr lang="en-GB"/>
        </a:p>
      </dgm:t>
    </dgm:pt>
    <dgm:pt modelId="{73BF0E97-E46D-4E31-A904-D21C86D4E9CC}">
      <dgm:prSet phldrT="[Text]"/>
      <dgm:spPr/>
      <dgm:t>
        <a:bodyPr/>
        <a:lstStyle/>
        <a:p>
          <a:r>
            <a:rPr lang="en-GB" dirty="0"/>
            <a:t>Contribution</a:t>
          </a:r>
        </a:p>
        <a:p>
          <a:r>
            <a:rPr lang="en-GB" i="1" dirty="0"/>
            <a:t>What did the defendant contribute to causing the danger?</a:t>
          </a:r>
        </a:p>
      </dgm:t>
    </dgm:pt>
    <dgm:pt modelId="{E8E2A700-4FCA-405A-8804-EF78CD2369FB}" type="parTrans" cxnId="{32FB17C4-E3EC-4C10-8E60-63B7486C4E76}">
      <dgm:prSet/>
      <dgm:spPr/>
      <dgm:t>
        <a:bodyPr/>
        <a:lstStyle/>
        <a:p>
          <a:endParaRPr lang="en-GB"/>
        </a:p>
      </dgm:t>
    </dgm:pt>
    <dgm:pt modelId="{3972BD5C-36B3-49D4-BCDD-EBF9FD4ABDF5}" type="sibTrans" cxnId="{32FB17C4-E3EC-4C10-8E60-63B7486C4E76}">
      <dgm:prSet/>
      <dgm:spPr/>
      <dgm:t>
        <a:bodyPr/>
        <a:lstStyle/>
        <a:p>
          <a:endParaRPr lang="en-GB"/>
        </a:p>
      </dgm:t>
    </dgm:pt>
    <dgm:pt modelId="{724C7669-D17B-466A-8DE4-D918267E6E01}">
      <dgm:prSet phldrT="[Text]"/>
      <dgm:spPr/>
      <dgm:t>
        <a:bodyPr/>
        <a:lstStyle/>
        <a:p>
          <a:r>
            <a:rPr lang="en-GB" dirty="0"/>
            <a:t>Foreseeability</a:t>
          </a:r>
        </a:p>
        <a:p>
          <a:r>
            <a:rPr lang="en-GB" i="1" dirty="0"/>
            <a:t>What did the defendant know about the cause of danger?</a:t>
          </a:r>
        </a:p>
      </dgm:t>
    </dgm:pt>
    <dgm:pt modelId="{2F58AED1-DA9B-48CB-99BE-8FEA62CEF4C3}" type="parTrans" cxnId="{B6AC5B90-ACF8-47FE-8234-FC3094236785}">
      <dgm:prSet/>
      <dgm:spPr/>
      <dgm:t>
        <a:bodyPr/>
        <a:lstStyle/>
        <a:p>
          <a:endParaRPr lang="en-GB"/>
        </a:p>
      </dgm:t>
    </dgm:pt>
    <dgm:pt modelId="{EFED2E7D-F18E-46DF-A4C4-A48FDD61393B}" type="sibTrans" cxnId="{B6AC5B90-ACF8-47FE-8234-FC3094236785}">
      <dgm:prSet/>
      <dgm:spPr/>
      <dgm:t>
        <a:bodyPr/>
        <a:lstStyle/>
        <a:p>
          <a:endParaRPr lang="en-GB"/>
        </a:p>
      </dgm:t>
    </dgm:pt>
    <dgm:pt modelId="{0FB68AC7-CF5F-412A-AADB-7FD623DE4431}">
      <dgm:prSet phldrT="[Text]"/>
      <dgm:spPr/>
      <dgm:t>
        <a:bodyPr/>
        <a:lstStyle/>
        <a:p>
          <a:r>
            <a:rPr lang="en-GB" i="0" dirty="0"/>
            <a:t>Avoidance</a:t>
          </a:r>
        </a:p>
        <a:p>
          <a:r>
            <a:rPr lang="en-GB" i="1" dirty="0"/>
            <a:t>How can the danger be avoided?</a:t>
          </a:r>
        </a:p>
      </dgm:t>
    </dgm:pt>
    <dgm:pt modelId="{A6C8469C-6DEB-4A66-AD25-376EB5CA272A}" type="parTrans" cxnId="{0383448A-9A6B-4A53-B808-FFD65FD91ED1}">
      <dgm:prSet/>
      <dgm:spPr/>
      <dgm:t>
        <a:bodyPr/>
        <a:lstStyle/>
        <a:p>
          <a:endParaRPr lang="en-GB"/>
        </a:p>
      </dgm:t>
    </dgm:pt>
    <dgm:pt modelId="{64CB14FD-3479-48A9-A40E-721BEEE44B33}" type="sibTrans" cxnId="{0383448A-9A6B-4A53-B808-FFD65FD91ED1}">
      <dgm:prSet/>
      <dgm:spPr/>
      <dgm:t>
        <a:bodyPr/>
        <a:lstStyle/>
        <a:p>
          <a:endParaRPr lang="en-GB"/>
        </a:p>
      </dgm:t>
    </dgm:pt>
    <dgm:pt modelId="{98B44C5E-4676-442C-BCA0-6CCBB037D96E}">
      <dgm:prSet phldrT="[Text]"/>
      <dgm:spPr/>
      <dgm:t>
        <a:bodyPr/>
        <a:lstStyle/>
        <a:p>
          <a:r>
            <a:rPr lang="en-GB" dirty="0"/>
            <a:t>Expectation</a:t>
          </a:r>
        </a:p>
        <a:p>
          <a:r>
            <a:rPr lang="en-GB" i="1" dirty="0"/>
            <a:t>What actions can reasonably be expected of the defendant to avoid causing the danger?</a:t>
          </a:r>
        </a:p>
      </dgm:t>
    </dgm:pt>
    <dgm:pt modelId="{0FC68362-3399-4298-8E7D-EFEB25A24178}" type="parTrans" cxnId="{7E0E82C7-E958-4FF2-A229-236E81383481}">
      <dgm:prSet/>
      <dgm:spPr/>
      <dgm:t>
        <a:bodyPr/>
        <a:lstStyle/>
        <a:p>
          <a:endParaRPr lang="en-GB"/>
        </a:p>
      </dgm:t>
    </dgm:pt>
    <dgm:pt modelId="{B9FFCDF7-DAEF-4B80-8351-7B6B08176EE1}" type="sibTrans" cxnId="{7E0E82C7-E958-4FF2-A229-236E81383481}">
      <dgm:prSet/>
      <dgm:spPr/>
      <dgm:t>
        <a:bodyPr/>
        <a:lstStyle/>
        <a:p>
          <a:endParaRPr lang="en-GB"/>
        </a:p>
      </dgm:t>
    </dgm:pt>
    <dgm:pt modelId="{2E050BBF-7324-4FA7-B687-AE27E0F639D8}" type="pres">
      <dgm:prSet presAssocID="{7CA7F4BA-12B5-48B5-BDEB-E67FB0627C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BADA7A-96D4-4026-8366-C724AB7F8C4D}" type="pres">
      <dgm:prSet presAssocID="{FACEF1E8-AC9B-4276-AFC3-0D50E088A3E3}" presName="root" presStyleCnt="0"/>
      <dgm:spPr/>
    </dgm:pt>
    <dgm:pt modelId="{438718DA-E766-4398-9F61-C20FF8F85031}" type="pres">
      <dgm:prSet presAssocID="{FACEF1E8-AC9B-4276-AFC3-0D50E088A3E3}" presName="rootComposite" presStyleCnt="0"/>
      <dgm:spPr/>
    </dgm:pt>
    <dgm:pt modelId="{5B8BD701-F4C7-4D32-AB28-A50E1BE0A511}" type="pres">
      <dgm:prSet presAssocID="{FACEF1E8-AC9B-4276-AFC3-0D50E088A3E3}" presName="rootText" presStyleLbl="node1" presStyleIdx="0" presStyleCnt="2" custLinFactNeighborX="658"/>
      <dgm:spPr/>
    </dgm:pt>
    <dgm:pt modelId="{E6D7174F-7ED1-485B-8D26-4949D1D48358}" type="pres">
      <dgm:prSet presAssocID="{FACEF1E8-AC9B-4276-AFC3-0D50E088A3E3}" presName="rootConnector" presStyleLbl="node1" presStyleIdx="0" presStyleCnt="2"/>
      <dgm:spPr/>
    </dgm:pt>
    <dgm:pt modelId="{B1B7813F-56C1-4AE7-BE99-725990EBD9D7}" type="pres">
      <dgm:prSet presAssocID="{FACEF1E8-AC9B-4276-AFC3-0D50E088A3E3}" presName="childShape" presStyleCnt="0"/>
      <dgm:spPr/>
    </dgm:pt>
    <dgm:pt modelId="{AD0F8B28-E7FE-4F79-B050-16781F9CB54B}" type="pres">
      <dgm:prSet presAssocID="{2426D44C-47ED-40BE-8F22-EEFAFCD322C8}" presName="Name13" presStyleLbl="parChTrans1D2" presStyleIdx="0" presStyleCnt="6"/>
      <dgm:spPr/>
    </dgm:pt>
    <dgm:pt modelId="{64A0BF0A-3232-4AAD-922E-098A84ED9DB2}" type="pres">
      <dgm:prSet presAssocID="{AF6EAED0-5643-4C7B-A7AF-8B094FACF2C0}" presName="childText" presStyleLbl="bgAcc1" presStyleIdx="0" presStyleCnt="6" custScaleX="267765">
        <dgm:presLayoutVars>
          <dgm:bulletEnabled val="1"/>
        </dgm:presLayoutVars>
      </dgm:prSet>
      <dgm:spPr/>
    </dgm:pt>
    <dgm:pt modelId="{2ABF06EE-B965-44D2-8985-FEFF237195B1}" type="pres">
      <dgm:prSet presAssocID="{1165D638-804D-4E70-91B6-3BED3A6888F6}" presName="Name13" presStyleLbl="parChTrans1D2" presStyleIdx="1" presStyleCnt="6"/>
      <dgm:spPr/>
    </dgm:pt>
    <dgm:pt modelId="{21953647-3599-4D5F-AFF0-D73B4E12CD07}" type="pres">
      <dgm:prSet presAssocID="{9F0E7395-A433-4961-AC67-E28CF41FDADA}" presName="childText" presStyleLbl="bgAcc1" presStyleIdx="1" presStyleCnt="6" custScaleX="267765">
        <dgm:presLayoutVars>
          <dgm:bulletEnabled val="1"/>
        </dgm:presLayoutVars>
      </dgm:prSet>
      <dgm:spPr/>
    </dgm:pt>
    <dgm:pt modelId="{62DF7838-2E29-46B6-8EDF-8438A630308B}" type="pres">
      <dgm:prSet presAssocID="{A6C8469C-6DEB-4A66-AD25-376EB5CA272A}" presName="Name13" presStyleLbl="parChTrans1D2" presStyleIdx="2" presStyleCnt="6"/>
      <dgm:spPr/>
    </dgm:pt>
    <dgm:pt modelId="{398839FC-B589-4A2A-96C5-BBDD37B59C7A}" type="pres">
      <dgm:prSet presAssocID="{0FB68AC7-CF5F-412A-AADB-7FD623DE4431}" presName="childText" presStyleLbl="bgAcc1" presStyleIdx="2" presStyleCnt="6" custScaleX="270939">
        <dgm:presLayoutVars>
          <dgm:bulletEnabled val="1"/>
        </dgm:presLayoutVars>
      </dgm:prSet>
      <dgm:spPr/>
    </dgm:pt>
    <dgm:pt modelId="{D9FC486E-D3AC-44C2-9AB7-9AA85A0EA1F7}" type="pres">
      <dgm:prSet presAssocID="{1BE864E4-F03E-46A1-AFB6-7A43B0F96BD5}" presName="root" presStyleCnt="0"/>
      <dgm:spPr/>
    </dgm:pt>
    <dgm:pt modelId="{30C0A5BC-5BA0-4C26-B5CF-1F0EC3D42F13}" type="pres">
      <dgm:prSet presAssocID="{1BE864E4-F03E-46A1-AFB6-7A43B0F96BD5}" presName="rootComposite" presStyleCnt="0"/>
      <dgm:spPr/>
    </dgm:pt>
    <dgm:pt modelId="{980C8764-0F08-4E02-8145-6A6677AF8D86}" type="pres">
      <dgm:prSet presAssocID="{1BE864E4-F03E-46A1-AFB6-7A43B0F96BD5}" presName="rootText" presStyleLbl="node1" presStyleIdx="1" presStyleCnt="2"/>
      <dgm:spPr/>
    </dgm:pt>
    <dgm:pt modelId="{23F6F866-F73C-4D5E-919F-D8B9EEF8A6EB}" type="pres">
      <dgm:prSet presAssocID="{1BE864E4-F03E-46A1-AFB6-7A43B0F96BD5}" presName="rootConnector" presStyleLbl="node1" presStyleIdx="1" presStyleCnt="2"/>
      <dgm:spPr/>
    </dgm:pt>
    <dgm:pt modelId="{10A9BDC9-48A5-44B3-BDB7-63882909F3E9}" type="pres">
      <dgm:prSet presAssocID="{1BE864E4-F03E-46A1-AFB6-7A43B0F96BD5}" presName="childShape" presStyleCnt="0"/>
      <dgm:spPr/>
    </dgm:pt>
    <dgm:pt modelId="{F4B17F93-EE1D-472B-8F2C-AA52630EC3C9}" type="pres">
      <dgm:prSet presAssocID="{E8E2A700-4FCA-405A-8804-EF78CD2369FB}" presName="Name13" presStyleLbl="parChTrans1D2" presStyleIdx="3" presStyleCnt="6"/>
      <dgm:spPr/>
    </dgm:pt>
    <dgm:pt modelId="{9B9ED95B-BDE7-4FE1-81C4-648B47DAE220}" type="pres">
      <dgm:prSet presAssocID="{73BF0E97-E46D-4E31-A904-D21C86D4E9CC}" presName="childText" presStyleLbl="bgAcc1" presStyleIdx="3" presStyleCnt="6" custScaleX="267927">
        <dgm:presLayoutVars>
          <dgm:bulletEnabled val="1"/>
        </dgm:presLayoutVars>
      </dgm:prSet>
      <dgm:spPr/>
    </dgm:pt>
    <dgm:pt modelId="{A4FF2B72-473F-4E90-89CF-E1CD43AAD6E2}" type="pres">
      <dgm:prSet presAssocID="{2F58AED1-DA9B-48CB-99BE-8FEA62CEF4C3}" presName="Name13" presStyleLbl="parChTrans1D2" presStyleIdx="4" presStyleCnt="6"/>
      <dgm:spPr/>
    </dgm:pt>
    <dgm:pt modelId="{C0FDB1F8-5587-44C6-81DC-ED4C23971943}" type="pres">
      <dgm:prSet presAssocID="{724C7669-D17B-466A-8DE4-D918267E6E01}" presName="childText" presStyleLbl="bgAcc1" presStyleIdx="4" presStyleCnt="6" custScaleX="267927">
        <dgm:presLayoutVars>
          <dgm:bulletEnabled val="1"/>
        </dgm:presLayoutVars>
      </dgm:prSet>
      <dgm:spPr/>
    </dgm:pt>
    <dgm:pt modelId="{26A442F4-FB0D-4AAA-BFFA-682DE16C096B}" type="pres">
      <dgm:prSet presAssocID="{0FC68362-3399-4298-8E7D-EFEB25A24178}" presName="Name13" presStyleLbl="parChTrans1D2" presStyleIdx="5" presStyleCnt="6"/>
      <dgm:spPr/>
    </dgm:pt>
    <dgm:pt modelId="{00C60FD4-E1DD-42F3-8D05-06A810EF7CE1}" type="pres">
      <dgm:prSet presAssocID="{98B44C5E-4676-442C-BCA0-6CCBB037D96E}" presName="childText" presStyleLbl="bgAcc1" presStyleIdx="5" presStyleCnt="6" custScaleX="269184">
        <dgm:presLayoutVars>
          <dgm:bulletEnabled val="1"/>
        </dgm:presLayoutVars>
      </dgm:prSet>
      <dgm:spPr/>
    </dgm:pt>
  </dgm:ptLst>
  <dgm:cxnLst>
    <dgm:cxn modelId="{A94DC500-1741-4779-B5CB-A8D13480A91E}" type="presOf" srcId="{724C7669-D17B-466A-8DE4-D918267E6E01}" destId="{C0FDB1F8-5587-44C6-81DC-ED4C23971943}" srcOrd="0" destOrd="0" presId="urn:microsoft.com/office/officeart/2005/8/layout/hierarchy3"/>
    <dgm:cxn modelId="{922CE804-BCF8-40E6-9F82-5A59FF286B46}" type="presOf" srcId="{A6C8469C-6DEB-4A66-AD25-376EB5CA272A}" destId="{62DF7838-2E29-46B6-8EDF-8438A630308B}" srcOrd="0" destOrd="0" presId="urn:microsoft.com/office/officeart/2005/8/layout/hierarchy3"/>
    <dgm:cxn modelId="{3A788322-E577-456D-9D40-E59FB1EF532E}" type="presOf" srcId="{FACEF1E8-AC9B-4276-AFC3-0D50E088A3E3}" destId="{E6D7174F-7ED1-485B-8D26-4949D1D48358}" srcOrd="1" destOrd="0" presId="urn:microsoft.com/office/officeart/2005/8/layout/hierarchy3"/>
    <dgm:cxn modelId="{671ECD71-E606-4133-86C5-348FA60A2A14}" type="presOf" srcId="{E8E2A700-4FCA-405A-8804-EF78CD2369FB}" destId="{F4B17F93-EE1D-472B-8F2C-AA52630EC3C9}" srcOrd="0" destOrd="0" presId="urn:microsoft.com/office/officeart/2005/8/layout/hierarchy3"/>
    <dgm:cxn modelId="{8F309B75-8BD4-425A-854C-4CAADAD0CBA9}" type="presOf" srcId="{98B44C5E-4676-442C-BCA0-6CCBB037D96E}" destId="{00C60FD4-E1DD-42F3-8D05-06A810EF7CE1}" srcOrd="0" destOrd="0" presId="urn:microsoft.com/office/officeart/2005/8/layout/hierarchy3"/>
    <dgm:cxn modelId="{5AA3467D-0F75-4F86-8C84-CB1C0A83C510}" type="presOf" srcId="{73BF0E97-E46D-4E31-A904-D21C86D4E9CC}" destId="{9B9ED95B-BDE7-4FE1-81C4-648B47DAE220}" srcOrd="0" destOrd="0" presId="urn:microsoft.com/office/officeart/2005/8/layout/hierarchy3"/>
    <dgm:cxn modelId="{5561747D-4F1B-4F40-987A-4DFFB64E345A}" type="presOf" srcId="{1165D638-804D-4E70-91B6-3BED3A6888F6}" destId="{2ABF06EE-B965-44D2-8985-FEFF237195B1}" srcOrd="0" destOrd="0" presId="urn:microsoft.com/office/officeart/2005/8/layout/hierarchy3"/>
    <dgm:cxn modelId="{51D6AF89-78F5-4195-BC40-23EFAD8A037B}" srcId="{7CA7F4BA-12B5-48B5-BDEB-E67FB0627C3E}" destId="{1BE864E4-F03E-46A1-AFB6-7A43B0F96BD5}" srcOrd="1" destOrd="0" parTransId="{7FD8949F-ACAA-486B-855D-9957DF721F71}" sibTransId="{25A8C20C-B755-4A88-BE26-B78C684DA93F}"/>
    <dgm:cxn modelId="{0383448A-9A6B-4A53-B808-FFD65FD91ED1}" srcId="{FACEF1E8-AC9B-4276-AFC3-0D50E088A3E3}" destId="{0FB68AC7-CF5F-412A-AADB-7FD623DE4431}" srcOrd="2" destOrd="0" parTransId="{A6C8469C-6DEB-4A66-AD25-376EB5CA272A}" sibTransId="{64CB14FD-3479-48A9-A40E-721BEEE44B33}"/>
    <dgm:cxn modelId="{B6AC5B90-ACF8-47FE-8234-FC3094236785}" srcId="{1BE864E4-F03E-46A1-AFB6-7A43B0F96BD5}" destId="{724C7669-D17B-466A-8DE4-D918267E6E01}" srcOrd="1" destOrd="0" parTransId="{2F58AED1-DA9B-48CB-99BE-8FEA62CEF4C3}" sibTransId="{EFED2E7D-F18E-46DF-A4C4-A48FDD61393B}"/>
    <dgm:cxn modelId="{68F5B1B0-14EC-47AF-B652-81516504BDE8}" type="presOf" srcId="{2426D44C-47ED-40BE-8F22-EEFAFCD322C8}" destId="{AD0F8B28-E7FE-4F79-B050-16781F9CB54B}" srcOrd="0" destOrd="0" presId="urn:microsoft.com/office/officeart/2005/8/layout/hierarchy3"/>
    <dgm:cxn modelId="{300153B9-09A5-482C-A430-6BC1AECE577C}" type="presOf" srcId="{0FC68362-3399-4298-8E7D-EFEB25A24178}" destId="{26A442F4-FB0D-4AAA-BFFA-682DE16C096B}" srcOrd="0" destOrd="0" presId="urn:microsoft.com/office/officeart/2005/8/layout/hierarchy3"/>
    <dgm:cxn modelId="{EA8312BB-CFA7-4D50-A9EC-D8DC61E96BA1}" type="presOf" srcId="{0FB68AC7-CF5F-412A-AADB-7FD623DE4431}" destId="{398839FC-B589-4A2A-96C5-BBDD37B59C7A}" srcOrd="0" destOrd="0" presId="urn:microsoft.com/office/officeart/2005/8/layout/hierarchy3"/>
    <dgm:cxn modelId="{C1F8E7BB-9611-4929-A3D3-997DD545DFAA}" srcId="{FACEF1E8-AC9B-4276-AFC3-0D50E088A3E3}" destId="{AF6EAED0-5643-4C7B-A7AF-8B094FACF2C0}" srcOrd="0" destOrd="0" parTransId="{2426D44C-47ED-40BE-8F22-EEFAFCD322C8}" sibTransId="{D1679EF9-C9DE-4648-9D55-BEC29D70459C}"/>
    <dgm:cxn modelId="{BF3B9DC1-C4A8-4EE0-A8FE-5EE4EE7EF45B}" type="presOf" srcId="{2F58AED1-DA9B-48CB-99BE-8FEA62CEF4C3}" destId="{A4FF2B72-473F-4E90-89CF-E1CD43AAD6E2}" srcOrd="0" destOrd="0" presId="urn:microsoft.com/office/officeart/2005/8/layout/hierarchy3"/>
    <dgm:cxn modelId="{32FB17C4-E3EC-4C10-8E60-63B7486C4E76}" srcId="{1BE864E4-F03E-46A1-AFB6-7A43B0F96BD5}" destId="{73BF0E97-E46D-4E31-A904-D21C86D4E9CC}" srcOrd="0" destOrd="0" parTransId="{E8E2A700-4FCA-405A-8804-EF78CD2369FB}" sibTransId="{3972BD5C-36B3-49D4-BCDD-EBF9FD4ABDF5}"/>
    <dgm:cxn modelId="{7E0E82C7-E958-4FF2-A229-236E81383481}" srcId="{1BE864E4-F03E-46A1-AFB6-7A43B0F96BD5}" destId="{98B44C5E-4676-442C-BCA0-6CCBB037D96E}" srcOrd="2" destOrd="0" parTransId="{0FC68362-3399-4298-8E7D-EFEB25A24178}" sibTransId="{B9FFCDF7-DAEF-4B80-8351-7B6B08176EE1}"/>
    <dgm:cxn modelId="{590519C8-E61F-49A2-A9F3-0A96A3CEBC67}" type="presOf" srcId="{FACEF1E8-AC9B-4276-AFC3-0D50E088A3E3}" destId="{5B8BD701-F4C7-4D32-AB28-A50E1BE0A511}" srcOrd="0" destOrd="0" presId="urn:microsoft.com/office/officeart/2005/8/layout/hierarchy3"/>
    <dgm:cxn modelId="{48894AD9-32DD-43D7-9DEE-3EDBC55F19D0}" type="presOf" srcId="{1BE864E4-F03E-46A1-AFB6-7A43B0F96BD5}" destId="{980C8764-0F08-4E02-8145-6A6677AF8D86}" srcOrd="0" destOrd="0" presId="urn:microsoft.com/office/officeart/2005/8/layout/hierarchy3"/>
    <dgm:cxn modelId="{B14E85DC-B960-4CF0-8583-EA08A297E2D6}" srcId="{FACEF1E8-AC9B-4276-AFC3-0D50E088A3E3}" destId="{9F0E7395-A433-4961-AC67-E28CF41FDADA}" srcOrd="1" destOrd="0" parTransId="{1165D638-804D-4E70-91B6-3BED3A6888F6}" sibTransId="{56063C94-B80E-4D90-A81C-557E376AF3EA}"/>
    <dgm:cxn modelId="{D00A0DE2-E954-4285-B08F-C282D61B691D}" srcId="{7CA7F4BA-12B5-48B5-BDEB-E67FB0627C3E}" destId="{FACEF1E8-AC9B-4276-AFC3-0D50E088A3E3}" srcOrd="0" destOrd="0" parTransId="{1A682C42-BE37-4223-BC03-96B1B95CC8AE}" sibTransId="{792F462A-DE8F-48B3-A8E3-949977D53D54}"/>
    <dgm:cxn modelId="{96051EE3-70BB-4D32-83BE-598BA80BF53D}" type="presOf" srcId="{7CA7F4BA-12B5-48B5-BDEB-E67FB0627C3E}" destId="{2E050BBF-7324-4FA7-B687-AE27E0F639D8}" srcOrd="0" destOrd="0" presId="urn:microsoft.com/office/officeart/2005/8/layout/hierarchy3"/>
    <dgm:cxn modelId="{E0C792FB-D604-438E-A2BF-3F86755EEC3B}" type="presOf" srcId="{9F0E7395-A433-4961-AC67-E28CF41FDADA}" destId="{21953647-3599-4D5F-AFF0-D73B4E12CD07}" srcOrd="0" destOrd="0" presId="urn:microsoft.com/office/officeart/2005/8/layout/hierarchy3"/>
    <dgm:cxn modelId="{362FBFFE-366E-4F4F-BDCE-39C64152C2D4}" type="presOf" srcId="{AF6EAED0-5643-4C7B-A7AF-8B094FACF2C0}" destId="{64A0BF0A-3232-4AAD-922E-098A84ED9DB2}" srcOrd="0" destOrd="0" presId="urn:microsoft.com/office/officeart/2005/8/layout/hierarchy3"/>
    <dgm:cxn modelId="{B9C84DFF-F3B5-412E-B908-35DE86F90E5A}" type="presOf" srcId="{1BE864E4-F03E-46A1-AFB6-7A43B0F96BD5}" destId="{23F6F866-F73C-4D5E-919F-D8B9EEF8A6EB}" srcOrd="1" destOrd="0" presId="urn:microsoft.com/office/officeart/2005/8/layout/hierarchy3"/>
    <dgm:cxn modelId="{777DA89A-79F4-41C3-B8B7-E06AAD68821A}" type="presParOf" srcId="{2E050BBF-7324-4FA7-B687-AE27E0F639D8}" destId="{C7BADA7A-96D4-4026-8366-C724AB7F8C4D}" srcOrd="0" destOrd="0" presId="urn:microsoft.com/office/officeart/2005/8/layout/hierarchy3"/>
    <dgm:cxn modelId="{942E92D7-731E-4095-960D-1B943A5EC43D}" type="presParOf" srcId="{C7BADA7A-96D4-4026-8366-C724AB7F8C4D}" destId="{438718DA-E766-4398-9F61-C20FF8F85031}" srcOrd="0" destOrd="0" presId="urn:microsoft.com/office/officeart/2005/8/layout/hierarchy3"/>
    <dgm:cxn modelId="{7D89D79C-2328-48B8-901F-F6817A7CC04B}" type="presParOf" srcId="{438718DA-E766-4398-9F61-C20FF8F85031}" destId="{5B8BD701-F4C7-4D32-AB28-A50E1BE0A511}" srcOrd="0" destOrd="0" presId="urn:microsoft.com/office/officeart/2005/8/layout/hierarchy3"/>
    <dgm:cxn modelId="{29EEDF76-D6BB-4CB7-8791-FF5AE6FA6B7D}" type="presParOf" srcId="{438718DA-E766-4398-9F61-C20FF8F85031}" destId="{E6D7174F-7ED1-485B-8D26-4949D1D48358}" srcOrd="1" destOrd="0" presId="urn:microsoft.com/office/officeart/2005/8/layout/hierarchy3"/>
    <dgm:cxn modelId="{C07F6A9C-1491-407E-8977-0433ABBA6CB1}" type="presParOf" srcId="{C7BADA7A-96D4-4026-8366-C724AB7F8C4D}" destId="{B1B7813F-56C1-4AE7-BE99-725990EBD9D7}" srcOrd="1" destOrd="0" presId="urn:microsoft.com/office/officeart/2005/8/layout/hierarchy3"/>
    <dgm:cxn modelId="{EA1D959C-538C-47B4-BA54-B2AE36DE0330}" type="presParOf" srcId="{B1B7813F-56C1-4AE7-BE99-725990EBD9D7}" destId="{AD0F8B28-E7FE-4F79-B050-16781F9CB54B}" srcOrd="0" destOrd="0" presId="urn:microsoft.com/office/officeart/2005/8/layout/hierarchy3"/>
    <dgm:cxn modelId="{9C65E528-B982-4EF4-95AD-95086344DC64}" type="presParOf" srcId="{B1B7813F-56C1-4AE7-BE99-725990EBD9D7}" destId="{64A0BF0A-3232-4AAD-922E-098A84ED9DB2}" srcOrd="1" destOrd="0" presId="urn:microsoft.com/office/officeart/2005/8/layout/hierarchy3"/>
    <dgm:cxn modelId="{81153F7C-E6F6-4528-983E-198D85682798}" type="presParOf" srcId="{B1B7813F-56C1-4AE7-BE99-725990EBD9D7}" destId="{2ABF06EE-B965-44D2-8985-FEFF237195B1}" srcOrd="2" destOrd="0" presId="urn:microsoft.com/office/officeart/2005/8/layout/hierarchy3"/>
    <dgm:cxn modelId="{896447AA-9ADE-42A9-8A34-B8FCAEC22797}" type="presParOf" srcId="{B1B7813F-56C1-4AE7-BE99-725990EBD9D7}" destId="{21953647-3599-4D5F-AFF0-D73B4E12CD07}" srcOrd="3" destOrd="0" presId="urn:microsoft.com/office/officeart/2005/8/layout/hierarchy3"/>
    <dgm:cxn modelId="{830A7403-AA50-4166-BB78-5E4153E9AC71}" type="presParOf" srcId="{B1B7813F-56C1-4AE7-BE99-725990EBD9D7}" destId="{62DF7838-2E29-46B6-8EDF-8438A630308B}" srcOrd="4" destOrd="0" presId="urn:microsoft.com/office/officeart/2005/8/layout/hierarchy3"/>
    <dgm:cxn modelId="{640CF08D-7B1D-4F46-9814-C53BBD56312D}" type="presParOf" srcId="{B1B7813F-56C1-4AE7-BE99-725990EBD9D7}" destId="{398839FC-B589-4A2A-96C5-BBDD37B59C7A}" srcOrd="5" destOrd="0" presId="urn:microsoft.com/office/officeart/2005/8/layout/hierarchy3"/>
    <dgm:cxn modelId="{01182D3D-C781-43ED-BF60-DE55B46F23EF}" type="presParOf" srcId="{2E050BBF-7324-4FA7-B687-AE27E0F639D8}" destId="{D9FC486E-D3AC-44C2-9AB7-9AA85A0EA1F7}" srcOrd="1" destOrd="0" presId="urn:microsoft.com/office/officeart/2005/8/layout/hierarchy3"/>
    <dgm:cxn modelId="{03BF3C4F-5FB9-4D1A-AEB3-6DF67764A542}" type="presParOf" srcId="{D9FC486E-D3AC-44C2-9AB7-9AA85A0EA1F7}" destId="{30C0A5BC-5BA0-4C26-B5CF-1F0EC3D42F13}" srcOrd="0" destOrd="0" presId="urn:microsoft.com/office/officeart/2005/8/layout/hierarchy3"/>
    <dgm:cxn modelId="{09D3BAAF-E4B0-45EA-BB71-3AB330A5864D}" type="presParOf" srcId="{30C0A5BC-5BA0-4C26-B5CF-1F0EC3D42F13}" destId="{980C8764-0F08-4E02-8145-6A6677AF8D86}" srcOrd="0" destOrd="0" presId="urn:microsoft.com/office/officeart/2005/8/layout/hierarchy3"/>
    <dgm:cxn modelId="{B0746756-248E-4239-A649-916CC84FA1A1}" type="presParOf" srcId="{30C0A5BC-5BA0-4C26-B5CF-1F0EC3D42F13}" destId="{23F6F866-F73C-4D5E-919F-D8B9EEF8A6EB}" srcOrd="1" destOrd="0" presId="urn:microsoft.com/office/officeart/2005/8/layout/hierarchy3"/>
    <dgm:cxn modelId="{C3491E80-55C2-4168-A27B-6E34AEB15D5D}" type="presParOf" srcId="{D9FC486E-D3AC-44C2-9AB7-9AA85A0EA1F7}" destId="{10A9BDC9-48A5-44B3-BDB7-63882909F3E9}" srcOrd="1" destOrd="0" presId="urn:microsoft.com/office/officeart/2005/8/layout/hierarchy3"/>
    <dgm:cxn modelId="{0081B958-F7E5-489D-96CE-389D94EE8880}" type="presParOf" srcId="{10A9BDC9-48A5-44B3-BDB7-63882909F3E9}" destId="{F4B17F93-EE1D-472B-8F2C-AA52630EC3C9}" srcOrd="0" destOrd="0" presId="urn:microsoft.com/office/officeart/2005/8/layout/hierarchy3"/>
    <dgm:cxn modelId="{A7737A8C-2068-482B-B88A-D27468986BD9}" type="presParOf" srcId="{10A9BDC9-48A5-44B3-BDB7-63882909F3E9}" destId="{9B9ED95B-BDE7-4FE1-81C4-648B47DAE220}" srcOrd="1" destOrd="0" presId="urn:microsoft.com/office/officeart/2005/8/layout/hierarchy3"/>
    <dgm:cxn modelId="{2B14C74C-6793-4692-8154-6D3699D100B8}" type="presParOf" srcId="{10A9BDC9-48A5-44B3-BDB7-63882909F3E9}" destId="{A4FF2B72-473F-4E90-89CF-E1CD43AAD6E2}" srcOrd="2" destOrd="0" presId="urn:microsoft.com/office/officeart/2005/8/layout/hierarchy3"/>
    <dgm:cxn modelId="{CC8D2C91-713C-47A4-A1E2-E73EE5EEC55E}" type="presParOf" srcId="{10A9BDC9-48A5-44B3-BDB7-63882909F3E9}" destId="{C0FDB1F8-5587-44C6-81DC-ED4C23971943}" srcOrd="3" destOrd="0" presId="urn:microsoft.com/office/officeart/2005/8/layout/hierarchy3"/>
    <dgm:cxn modelId="{5701F53C-533D-4F69-9074-ECCE3D397F19}" type="presParOf" srcId="{10A9BDC9-48A5-44B3-BDB7-63882909F3E9}" destId="{26A442F4-FB0D-4AAA-BFFA-682DE16C096B}" srcOrd="4" destOrd="0" presId="urn:microsoft.com/office/officeart/2005/8/layout/hierarchy3"/>
    <dgm:cxn modelId="{F6F3745D-E082-435C-83D6-B68A093C9CF9}" type="presParOf" srcId="{10A9BDC9-48A5-44B3-BDB7-63882909F3E9}" destId="{00C60FD4-E1DD-42F3-8D05-06A810EF7CE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D701-F4C7-4D32-AB28-A50E1BE0A511}">
      <dsp:nvSpPr>
        <dsp:cNvPr id="0" name=""/>
        <dsp:cNvSpPr/>
      </dsp:nvSpPr>
      <dsp:spPr>
        <a:xfrm>
          <a:off x="513838" y="1413"/>
          <a:ext cx="1361231" cy="680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DANGER</a:t>
          </a:r>
        </a:p>
      </dsp:txBody>
      <dsp:txXfrm>
        <a:off x="533773" y="21348"/>
        <a:ext cx="1321361" cy="640745"/>
      </dsp:txXfrm>
    </dsp:sp>
    <dsp:sp modelId="{AD0F8B28-E7FE-4F79-B050-16781F9CB54B}">
      <dsp:nvSpPr>
        <dsp:cNvPr id="0" name=""/>
        <dsp:cNvSpPr/>
      </dsp:nvSpPr>
      <dsp:spPr>
        <a:xfrm>
          <a:off x="649962" y="682028"/>
          <a:ext cx="127166" cy="5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61"/>
              </a:lnTo>
              <a:lnTo>
                <a:pt x="127166" y="510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0BF0A-3232-4AAD-922E-098A84ED9DB2}">
      <dsp:nvSpPr>
        <dsp:cNvPr id="0" name=""/>
        <dsp:cNvSpPr/>
      </dsp:nvSpPr>
      <dsp:spPr>
        <a:xfrm>
          <a:off x="777128" y="852182"/>
          <a:ext cx="2915920" cy="68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Delineation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What is the danger?</a:t>
          </a:r>
        </a:p>
      </dsp:txBody>
      <dsp:txXfrm>
        <a:off x="797063" y="872117"/>
        <a:ext cx="2876050" cy="640745"/>
      </dsp:txXfrm>
    </dsp:sp>
    <dsp:sp modelId="{2ABF06EE-B965-44D2-8985-FEFF237195B1}">
      <dsp:nvSpPr>
        <dsp:cNvPr id="0" name=""/>
        <dsp:cNvSpPr/>
      </dsp:nvSpPr>
      <dsp:spPr>
        <a:xfrm>
          <a:off x="649962" y="682028"/>
          <a:ext cx="127166" cy="136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231"/>
              </a:lnTo>
              <a:lnTo>
                <a:pt x="127166" y="1361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53647-3599-4D5F-AFF0-D73B4E12CD07}">
      <dsp:nvSpPr>
        <dsp:cNvPr id="0" name=""/>
        <dsp:cNvSpPr/>
      </dsp:nvSpPr>
      <dsp:spPr>
        <a:xfrm>
          <a:off x="777128" y="1702951"/>
          <a:ext cx="2915920" cy="68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Causality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What causes the danger?</a:t>
          </a:r>
        </a:p>
      </dsp:txBody>
      <dsp:txXfrm>
        <a:off x="797063" y="1722886"/>
        <a:ext cx="2876050" cy="640745"/>
      </dsp:txXfrm>
    </dsp:sp>
    <dsp:sp modelId="{62DF7838-2E29-46B6-8EDF-8438A630308B}">
      <dsp:nvSpPr>
        <dsp:cNvPr id="0" name=""/>
        <dsp:cNvSpPr/>
      </dsp:nvSpPr>
      <dsp:spPr>
        <a:xfrm>
          <a:off x="649962" y="682028"/>
          <a:ext cx="127166" cy="2212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000"/>
              </a:lnTo>
              <a:lnTo>
                <a:pt x="127166" y="2212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839FC-B589-4A2A-96C5-BBDD37B59C7A}">
      <dsp:nvSpPr>
        <dsp:cNvPr id="0" name=""/>
        <dsp:cNvSpPr/>
      </dsp:nvSpPr>
      <dsp:spPr>
        <a:xfrm>
          <a:off x="777128" y="2553721"/>
          <a:ext cx="2950484" cy="68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0" kern="1200" dirty="0"/>
            <a:t>Avoidance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How can the danger be avoided?</a:t>
          </a:r>
        </a:p>
      </dsp:txBody>
      <dsp:txXfrm>
        <a:off x="797063" y="2573656"/>
        <a:ext cx="2910614" cy="640745"/>
      </dsp:txXfrm>
    </dsp:sp>
    <dsp:sp modelId="{980C8764-0F08-4E02-8145-6A6677AF8D86}">
      <dsp:nvSpPr>
        <dsp:cNvPr id="0" name=""/>
        <dsp:cNvSpPr/>
      </dsp:nvSpPr>
      <dsp:spPr>
        <a:xfrm>
          <a:off x="3795674" y="1413"/>
          <a:ext cx="1361231" cy="680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RESPONSIBILITY</a:t>
          </a:r>
        </a:p>
      </dsp:txBody>
      <dsp:txXfrm>
        <a:off x="3815609" y="21348"/>
        <a:ext cx="1321361" cy="640745"/>
      </dsp:txXfrm>
    </dsp:sp>
    <dsp:sp modelId="{F4B17F93-EE1D-472B-8F2C-AA52630EC3C9}">
      <dsp:nvSpPr>
        <dsp:cNvPr id="0" name=""/>
        <dsp:cNvSpPr/>
      </dsp:nvSpPr>
      <dsp:spPr>
        <a:xfrm>
          <a:off x="3931797" y="682028"/>
          <a:ext cx="136123" cy="5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61"/>
              </a:lnTo>
              <a:lnTo>
                <a:pt x="136123" y="510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ED95B-BDE7-4FE1-81C4-648B47DAE220}">
      <dsp:nvSpPr>
        <dsp:cNvPr id="0" name=""/>
        <dsp:cNvSpPr/>
      </dsp:nvSpPr>
      <dsp:spPr>
        <a:xfrm>
          <a:off x="4067920" y="852182"/>
          <a:ext cx="2917684" cy="68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Contribution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What did the defendant contribute to causing the danger?</a:t>
          </a:r>
        </a:p>
      </dsp:txBody>
      <dsp:txXfrm>
        <a:off x="4087855" y="872117"/>
        <a:ext cx="2877814" cy="640745"/>
      </dsp:txXfrm>
    </dsp:sp>
    <dsp:sp modelId="{A4FF2B72-473F-4E90-89CF-E1CD43AAD6E2}">
      <dsp:nvSpPr>
        <dsp:cNvPr id="0" name=""/>
        <dsp:cNvSpPr/>
      </dsp:nvSpPr>
      <dsp:spPr>
        <a:xfrm>
          <a:off x="3931797" y="682028"/>
          <a:ext cx="136123" cy="136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231"/>
              </a:lnTo>
              <a:lnTo>
                <a:pt x="136123" y="1361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DB1F8-5587-44C6-81DC-ED4C23971943}">
      <dsp:nvSpPr>
        <dsp:cNvPr id="0" name=""/>
        <dsp:cNvSpPr/>
      </dsp:nvSpPr>
      <dsp:spPr>
        <a:xfrm>
          <a:off x="4067920" y="1702951"/>
          <a:ext cx="2917684" cy="68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Foreseeability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What did the defendant know about the cause of danger?</a:t>
          </a:r>
        </a:p>
      </dsp:txBody>
      <dsp:txXfrm>
        <a:off x="4087855" y="1722886"/>
        <a:ext cx="2877814" cy="640745"/>
      </dsp:txXfrm>
    </dsp:sp>
    <dsp:sp modelId="{26A442F4-FB0D-4AAA-BFFA-682DE16C096B}">
      <dsp:nvSpPr>
        <dsp:cNvPr id="0" name=""/>
        <dsp:cNvSpPr/>
      </dsp:nvSpPr>
      <dsp:spPr>
        <a:xfrm>
          <a:off x="3931797" y="682028"/>
          <a:ext cx="136123" cy="2212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000"/>
              </a:lnTo>
              <a:lnTo>
                <a:pt x="136123" y="2212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60FD4-E1DD-42F3-8D05-06A810EF7CE1}">
      <dsp:nvSpPr>
        <dsp:cNvPr id="0" name=""/>
        <dsp:cNvSpPr/>
      </dsp:nvSpPr>
      <dsp:spPr>
        <a:xfrm>
          <a:off x="4067920" y="2553721"/>
          <a:ext cx="2931373" cy="680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Expectation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What actions can reasonably be expected of the defendant to avoid causing the danger?</a:t>
          </a:r>
        </a:p>
      </dsp:txBody>
      <dsp:txXfrm>
        <a:off x="4087855" y="2573656"/>
        <a:ext cx="2891503" cy="64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7EFC83C-B988-4A9E-9713-F559C31F4362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Shell produces about 1% of global emissions, more than many countries</a:t>
            </a:r>
          </a:p>
          <a:p>
            <a:r>
              <a:rPr lang="en-GB" dirty="0"/>
              <a:t>Reduction of scope 1&amp;2 emissions are obligatory, reduction of scope 3 emissions are a ‘serious best efforts obligation’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27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30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Ex-post: Considerable uncertainties mean presenting science as ‘the truth’ makes it vulnerable to critique, potentially undermining its contribution and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5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depth argumentative analysis of the summons, the defence statement and the verdict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99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Well known figures: burning embers diagram, five reasons for concern, concept of ‘tipping points’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Climate Analytics (attributes high authoritative value because of use by World Bank and UNEP)</a:t>
            </a:r>
          </a:p>
          <a:p>
            <a:r>
              <a:rPr lang="en-GB" dirty="0"/>
              <a:t>Article by Richard </a:t>
            </a:r>
            <a:r>
              <a:rPr lang="en-GB" dirty="0" err="1"/>
              <a:t>Heede</a:t>
            </a:r>
            <a:r>
              <a:rPr lang="en-GB" dirty="0"/>
              <a:t> (who includes scope 3 emissions in estimate, which Shell contests as an outlier)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25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2CA-60C5-4C2F-91D2-A331015647DB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324-E0A8-4138-B490-233441890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9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CEBDC-3617-4B80-9138-97F7505BFFA5}"/>
              </a:ext>
            </a:extLst>
          </p:cNvPr>
          <p:cNvPicPr>
            <a:picLocks/>
          </p:cNvPicPr>
          <p:nvPr userDrawn="1"/>
        </p:nvPicPr>
        <p:blipFill>
          <a:blip r:embed="rId24"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Shell Game?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7E0312-7FC0-4634-AEA2-3FE54D8C94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500" r="12500"/>
          <a:stretch/>
        </p:blipFill>
        <p:spPr>
          <a:xfrm>
            <a:off x="467564" y="2221771"/>
            <a:ext cx="2340000" cy="2340000"/>
          </a:xfrm>
        </p:spPr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175" y="2221771"/>
            <a:ext cx="2340000" cy="2340000"/>
          </a:xfrm>
        </p:spPr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012" y="2221771"/>
            <a:ext cx="2340000" cy="2340000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4849" y="2221771"/>
            <a:ext cx="2340000" cy="2340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>
          <a:xfrm>
            <a:off x="467564" y="833896"/>
            <a:ext cx="8385731" cy="330620"/>
          </a:xfrm>
        </p:spPr>
        <p:txBody>
          <a:bodyPr/>
          <a:lstStyle/>
          <a:p>
            <a:r>
              <a:rPr lang="en-GB" sz="1800" dirty="0"/>
              <a:t>The Use of Science in Anticipatory Climate Litigation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503604" y="1164516"/>
            <a:ext cx="8385731" cy="330620"/>
          </a:xfrm>
        </p:spPr>
        <p:txBody>
          <a:bodyPr/>
          <a:lstStyle/>
          <a:p>
            <a:r>
              <a:rPr lang="en-GB" sz="1200" dirty="0"/>
              <a:t>I. M</a:t>
            </a:r>
            <a:r>
              <a:rPr lang="nl-NL" sz="1200" dirty="0"/>
              <a:t>ö</a:t>
            </a:r>
            <a:r>
              <a:rPr lang="en-GB" sz="1200" dirty="0" err="1"/>
              <a:t>ller</a:t>
            </a:r>
            <a:r>
              <a:rPr lang="en-GB" sz="1200" dirty="0"/>
              <a:t>, J. Alkema, J. Chambers, J.E. Livingston, C. Macchi, N. Bernaz, A. Gupta, S. Karlsson-Vinkhuyzen, E. Turnhout</a:t>
            </a:r>
          </a:p>
          <a:p>
            <a:r>
              <a:rPr lang="en-GB" sz="1200" i="1" dirty="0"/>
              <a:t>Presented at the Earth System Governance Conference in Toronto, 20. October 2022</a:t>
            </a: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78DFF-A741-4939-99BA-FC26B682B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213621"/>
            <a:ext cx="8398800" cy="3092400"/>
          </a:xfrm>
        </p:spPr>
        <p:txBody>
          <a:bodyPr/>
          <a:lstStyle/>
          <a:p>
            <a:r>
              <a:rPr lang="en-GB" b="1" dirty="0"/>
              <a:t>Uncertainty is countered by concreteness</a:t>
            </a:r>
            <a:r>
              <a:rPr lang="en-GB" dirty="0"/>
              <a:t>: numbers, figures and qualitative cases/narratives serve to put science in context and make it relevant despite general uncertainties</a:t>
            </a:r>
          </a:p>
          <a:p>
            <a:r>
              <a:rPr lang="en-GB" b="1" dirty="0"/>
              <a:t>Legitimacy is key: </a:t>
            </a:r>
            <a:r>
              <a:rPr lang="en-GB" dirty="0"/>
              <a:t>wide consensus and reference to authoritative organisations serve to strengthen role of science; limitations in procedure serve to weaken it</a:t>
            </a:r>
          </a:p>
          <a:p>
            <a:r>
              <a:rPr lang="en-GB" b="1" dirty="0"/>
              <a:t>Science and politics are interwoven: </a:t>
            </a:r>
            <a:r>
              <a:rPr lang="en-GB" dirty="0"/>
              <a:t>the close link between scientific consensus and political consensus (esp. IPCC and Paris Agreement) is particularly relevant for the court’s decision making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349DD-C93F-4B7A-9ED7-99CF1048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insights on the use of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2197B-752C-492E-AA27-7903255D8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576832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D2FAF50-A976-4419-B742-D3A25767AD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5019139" y="351238"/>
            <a:ext cx="3896012" cy="3895382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503564" y="971760"/>
            <a:ext cx="4111108" cy="30919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anticipatory climate litigation</a:t>
            </a:r>
            <a:r>
              <a:rPr lang="en-GB" i="1" dirty="0"/>
              <a:t>, </a:t>
            </a:r>
            <a:r>
              <a:rPr lang="en-GB" b="1" i="1" dirty="0"/>
              <a:t>presentations and perceptions </a:t>
            </a:r>
            <a:r>
              <a:rPr lang="en-GB" b="1" dirty="0"/>
              <a:t>of consensus and political endorsement </a:t>
            </a:r>
            <a:r>
              <a:rPr lang="en-GB" dirty="0"/>
              <a:t>are key for scientific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wider societal context and its acknowledgement of climate science is thus equally, or more, important than concrete numbers on cause and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B16291C-AD5B-4217-968C-625104C0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38648"/>
            <a:ext cx="6359237" cy="476942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44A0644-93DF-4FD9-B555-69F570B70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 b="3675"/>
          <a:stretch/>
        </p:blipFill>
        <p:spPr>
          <a:xfrm>
            <a:off x="4223578" y="2427111"/>
            <a:ext cx="4686954" cy="1382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12A3C-6940-4F65-B22A-9465CF47F9D9}"/>
              </a:ext>
            </a:extLst>
          </p:cNvPr>
          <p:cNvSpPr txBox="1"/>
          <p:nvPr/>
        </p:nvSpPr>
        <p:spPr>
          <a:xfrm>
            <a:off x="7065264" y="363838"/>
            <a:ext cx="1920240" cy="12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dirty="0">
                <a:latin typeface="Verdana" pitchFamily="34" charset="0"/>
              </a:rPr>
              <a:t>Thank you!</a:t>
            </a: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Contact:</a:t>
            </a:r>
          </a:p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ina.moller@wur.nl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A4079-C984-425E-BF4C-47A2A9E6B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23" y="1693511"/>
            <a:ext cx="733599" cy="7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B2E63E-E5CA-4EC6-9AD5-AD76023D4A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796" y="826392"/>
            <a:ext cx="5008436" cy="34907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April 2018 – March 2023 (schedule appeal)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Charge based on violation of Dutch tort law: ‘unwritten standard of care’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Verdict called on Shell to curb scope 1,2 </a:t>
            </a:r>
            <a:r>
              <a:rPr lang="en-GB" sz="1600" b="1" dirty="0"/>
              <a:t>&amp; 3 </a:t>
            </a:r>
            <a:r>
              <a:rPr lang="en-GB" sz="1600" dirty="0"/>
              <a:t>emissions in line with the Paris Agreement and IPCC, 45% reduction by 2030 (baseline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First time NGOs succeed at making an oil corporation accountable for its contribution to climate change in court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73F24-8796-4391-BE9E-83A272A3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576832"/>
          </a:xfrm>
        </p:spPr>
        <p:txBody>
          <a:bodyPr/>
          <a:lstStyle/>
          <a:p>
            <a:r>
              <a:rPr lang="en-GB" dirty="0"/>
              <a:t>The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81EB7-D108-4D2C-8785-909544CF1F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7BFB1B-55C7-4243-9301-FEE426A51C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6713" r="16713"/>
          <a:stretch>
            <a:fillRect/>
          </a:stretch>
        </p:blipFill>
        <p:spPr>
          <a:xfrm>
            <a:off x="5539468" y="293288"/>
            <a:ext cx="3327736" cy="3327736"/>
          </a:xfrm>
        </p:spPr>
      </p:pic>
    </p:spTree>
    <p:extLst>
      <p:ext uri="{BB962C8B-B14F-4D97-AF65-F5344CB8AC3E}">
        <p14:creationId xmlns:p14="http://schemas.microsoft.com/office/powerpoint/2010/main" val="106724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394DE8-3DEC-48D7-8345-3FD6792D7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110894"/>
            <a:ext cx="8398800" cy="3092400"/>
          </a:xfrm>
        </p:spPr>
        <p:txBody>
          <a:bodyPr/>
          <a:lstStyle/>
          <a:p>
            <a:r>
              <a:rPr lang="en-GB" dirty="0"/>
              <a:t>Special case because it focuses on </a:t>
            </a:r>
            <a:r>
              <a:rPr lang="en-GB" i="1" dirty="0"/>
              <a:t>ex-ante </a:t>
            </a:r>
            <a:r>
              <a:rPr lang="en-GB" dirty="0"/>
              <a:t>liability charges for climate change impact rather than </a:t>
            </a:r>
            <a:r>
              <a:rPr lang="en-GB" i="1" dirty="0"/>
              <a:t>ex-post </a:t>
            </a:r>
            <a:r>
              <a:rPr lang="en-GB" dirty="0"/>
              <a:t>charges</a:t>
            </a:r>
          </a:p>
          <a:p>
            <a:r>
              <a:rPr lang="en-GB" dirty="0"/>
              <a:t>Targets a form of behaviour (in this case a business model) that is considered dangerous, rather than a damage that has already taken place</a:t>
            </a:r>
          </a:p>
          <a:p>
            <a:r>
              <a:rPr lang="en-GB" dirty="0"/>
              <a:t>Significant for climate litigation in general, given the difficulty of establishing causal links between cause and effect</a:t>
            </a:r>
          </a:p>
          <a:p>
            <a:r>
              <a:rPr lang="en-GB" dirty="0"/>
              <a:t>Focuses on attributing responsibility to take meaningful action in the present in order to prevent harm in the future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11224C-49D8-43B4-BF2F-88A5D095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Anticipatory climate litigation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F8657-B881-43D3-8712-614E943C7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3C03-2E07-45A2-BA6B-0C6575E1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156A6-E84F-4EDB-AFF5-6B2A1D8A9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499616"/>
            <a:ext cx="4104000" cy="2777904"/>
          </a:xfrm>
        </p:spPr>
        <p:txBody>
          <a:bodyPr/>
          <a:lstStyle/>
          <a:p>
            <a:r>
              <a:rPr lang="en-GB" dirty="0"/>
              <a:t>Draws on science as a source of evidence to establish cause and effect of a certain harm in order to press charges</a:t>
            </a:r>
          </a:p>
          <a:p>
            <a:r>
              <a:rPr lang="en-GB" dirty="0"/>
              <a:t>Call for improvement of ‘attribution science’ to make causalities clearer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E40CD-968D-46AD-BB2B-8952F6701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800" y="1499616"/>
            <a:ext cx="4104000" cy="2777904"/>
          </a:xfrm>
        </p:spPr>
        <p:txBody>
          <a:bodyPr/>
          <a:lstStyle/>
          <a:p>
            <a:r>
              <a:rPr lang="en-GB" dirty="0"/>
              <a:t>Acknowledges limitations of science to provide ‘truth’ in complex situations like climate change</a:t>
            </a:r>
          </a:p>
          <a:p>
            <a:r>
              <a:rPr lang="en-GB" dirty="0"/>
              <a:t>Emphasises the symbolic and performative power of science in mobilizing knowledge claims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0E233-3EFD-40AD-8692-A653C07F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E7FA5-8845-43C1-A4DA-A81CDF26DDC8}"/>
              </a:ext>
            </a:extLst>
          </p:cNvPr>
          <p:cNvSpPr txBox="1"/>
          <p:nvPr/>
        </p:nvSpPr>
        <p:spPr>
          <a:xfrm>
            <a:off x="493200" y="1103176"/>
            <a:ext cx="410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dirty="0">
                <a:latin typeface="Verdana" pitchFamily="34" charset="0"/>
              </a:rPr>
              <a:t>Ex-post litigation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21F59-4F6A-483E-8DED-50DE3B8E2E72}"/>
              </a:ext>
            </a:extLst>
          </p:cNvPr>
          <p:cNvSpPr txBox="1"/>
          <p:nvPr/>
        </p:nvSpPr>
        <p:spPr>
          <a:xfrm>
            <a:off x="4726800" y="1089994"/>
            <a:ext cx="410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dirty="0">
                <a:latin typeface="Verdana" pitchFamily="34" charset="0"/>
              </a:rPr>
              <a:t>Ex-ante litigation?</a:t>
            </a:r>
          </a:p>
        </p:txBody>
      </p:sp>
    </p:spTree>
    <p:extLst>
      <p:ext uri="{BB962C8B-B14F-4D97-AF65-F5344CB8AC3E}">
        <p14:creationId xmlns:p14="http://schemas.microsoft.com/office/powerpoint/2010/main" val="6409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DE9B-E900-4B99-8F35-14C086E8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576832"/>
          </a:xfrm>
        </p:spPr>
        <p:txBody>
          <a:bodyPr/>
          <a:lstStyle/>
          <a:p>
            <a:r>
              <a:rPr lang="en-GB" dirty="0"/>
              <a:t>Research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494EA-EA59-484F-B109-392EED5721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F2096B-76AF-43F6-8044-618F69267E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3577" t="-20" r="13089" b="2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32461-C711-47EA-A8B9-D0BFF5B8A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How do the three actors involved in the case (</a:t>
            </a:r>
            <a:r>
              <a:rPr lang="en-GB" dirty="0" err="1"/>
              <a:t>Milieudefensie</a:t>
            </a:r>
            <a:r>
              <a:rPr lang="en-GB" dirty="0"/>
              <a:t>, Royal Dutch Shell, and the Dutch District Court in the Hague) interpret and arrange scientific evidence for anticipatory climate litigation?</a:t>
            </a:r>
          </a:p>
        </p:txBody>
      </p:sp>
    </p:spTree>
    <p:extLst>
      <p:ext uri="{BB962C8B-B14F-4D97-AF65-F5344CB8AC3E}">
        <p14:creationId xmlns:p14="http://schemas.microsoft.com/office/powerpoint/2010/main" val="292675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Analytical approach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6</a:t>
            </a:fld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E47194-463C-472E-86C7-CBACAD981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73644"/>
              </p:ext>
            </p:extLst>
          </p:nvPr>
        </p:nvGraphicFramePr>
        <p:xfrm>
          <a:off x="819912" y="1038816"/>
          <a:ext cx="7504176" cy="323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F6663F2-A7A6-4F06-94E9-DD1001D54B3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-56" t="-1453" r="2378" b="6011"/>
          <a:stretch/>
        </p:blipFill>
        <p:spPr>
          <a:xfrm>
            <a:off x="8217" y="-79249"/>
            <a:ext cx="9145209" cy="5329273"/>
          </a:xfr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0CDA2-9FEA-4D7C-89EF-C5A6B625E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7200"/>
            <a:ext cx="9144000" cy="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C129209-91AF-4EFD-97D6-AECEF98A4F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9487" b="9487"/>
          <a:stretch>
            <a:fillRect/>
          </a:stretch>
        </p:blipFill>
        <p:spPr>
          <a:xfrm>
            <a:off x="565150" y="941514"/>
            <a:ext cx="2557463" cy="1379537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9FCE29F-FCA8-4BCE-B65D-992EC91E3E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3682" r="3682"/>
          <a:stretch>
            <a:fillRect/>
          </a:stretch>
        </p:blipFill>
        <p:spPr>
          <a:xfrm>
            <a:off x="3424238" y="941514"/>
            <a:ext cx="2555875" cy="1379537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0ACA84C-9A5D-4DA1-88BA-160986BB77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t="-153" b="4196"/>
          <a:stretch/>
        </p:blipFill>
        <p:spPr>
          <a:xfrm>
            <a:off x="6281738" y="941514"/>
            <a:ext cx="2555875" cy="13795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874B4-7F88-4ED1-BE7F-AEF8D97344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2DD0EE-E5A3-4EA3-AD81-936FC976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and </a:t>
            </a:r>
            <a:r>
              <a:rPr lang="en-GB" b="1" dirty="0"/>
              <a:t>Danger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E72D47-4DD1-4DA4-9763-D31033401D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568" y="2455852"/>
            <a:ext cx="2825420" cy="17871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Highlights consensus and strength of process around IPCC’s science on CC causes and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Relies on well-known figures and concepts to emphasise urgency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5BD1C4-2095-4D94-8DD8-5E667CB769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15589" y="2456689"/>
            <a:ext cx="2673132" cy="17871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Concludes that CC will have serious impacts on NL citizens, irrespective of uncertainties and lack of NL specific science in IPCC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Argues that SDG7 was never meant to interfere with Paris Agreement</a:t>
            </a:r>
          </a:p>
          <a:p>
            <a:endParaRPr lang="en-GB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D5E259-C0C2-453D-A1EC-DE9F69CEFC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22613" y="2456689"/>
            <a:ext cx="3092975" cy="17871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Highlights that IPCC will</a:t>
            </a:r>
            <a:r>
              <a:rPr lang="en-GB" sz="1400" i="1" dirty="0"/>
              <a:t> </a:t>
            </a:r>
            <a:r>
              <a:rPr lang="en-GB" sz="1400" dirty="0"/>
              <a:t>never present any definitive conclusions about danger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Emphasises that IPCC does not report on risks specific to 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Builds alternative narrative of ‘twin challenge’ and SDG7</a:t>
            </a:r>
          </a:p>
        </p:txBody>
      </p:sp>
    </p:spTree>
    <p:extLst>
      <p:ext uri="{BB962C8B-B14F-4D97-AF65-F5344CB8AC3E}">
        <p14:creationId xmlns:p14="http://schemas.microsoft.com/office/powerpoint/2010/main" val="33955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C129209-91AF-4EFD-97D6-AECEF98A4F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9487" b="9487"/>
          <a:stretch>
            <a:fillRect/>
          </a:stretch>
        </p:blipFill>
        <p:spPr>
          <a:xfrm>
            <a:off x="565150" y="900240"/>
            <a:ext cx="2557463" cy="1379537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9FCE29F-FCA8-4BCE-B65D-992EC91E3E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3682" r="3682"/>
          <a:stretch>
            <a:fillRect/>
          </a:stretch>
        </p:blipFill>
        <p:spPr>
          <a:xfrm>
            <a:off x="3424238" y="900240"/>
            <a:ext cx="2555875" cy="1379537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0ACA84C-9A5D-4DA1-88BA-160986BB77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t="-153" b="4196"/>
          <a:stretch/>
        </p:blipFill>
        <p:spPr>
          <a:xfrm>
            <a:off x="6281738" y="900240"/>
            <a:ext cx="2555875" cy="13795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874B4-7F88-4ED1-BE7F-AEF8D97344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2DD0EE-E5A3-4EA3-AD81-936FC976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and </a:t>
            </a:r>
            <a:r>
              <a:rPr lang="en-GB" b="1" dirty="0"/>
              <a:t>Responsibility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E72D47-4DD1-4DA4-9763-D31033401D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568" y="2443660"/>
            <a:ext cx="2825420" cy="17871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Uses scientific articles to identify a 1.5 conform emission pathway and to estimate Shell’s emissions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Uses social science research on obstruction and delay tactics to make case for foreseeability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5BD1C4-2095-4D94-8DD8-5E667CB769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89904" y="2444497"/>
            <a:ext cx="2984281" cy="1787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Concludes that Shell emits ‘significant amounts’ of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Extensively cites ‘Oxford Report’ to acknowledge scope 3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While </a:t>
            </a:r>
            <a:r>
              <a:rPr lang="en-GB" sz="1400" i="1" dirty="0"/>
              <a:t>current </a:t>
            </a:r>
            <a:r>
              <a:rPr lang="en-GB" sz="1400" dirty="0"/>
              <a:t>emissions not unlawful, intentions are incompatible with collective reduction obligations</a:t>
            </a:r>
            <a:endParaRPr lang="en-GB" sz="1400" i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D5E259-C0C2-453D-A1EC-DE9F69CEFC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78988" y="2444497"/>
            <a:ext cx="2825420" cy="1787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Argues that there is no one “right way” to reach global climate goals and that emissions study is an outlier and commissioned by Greenpeace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Argues that its knowledge was no different from anyone else’s</a:t>
            </a:r>
          </a:p>
        </p:txBody>
      </p:sp>
    </p:spTree>
    <p:extLst>
      <p:ext uri="{BB962C8B-B14F-4D97-AF65-F5344CB8AC3E}">
        <p14:creationId xmlns:p14="http://schemas.microsoft.com/office/powerpoint/2010/main" val="29946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</p:bldLst>
  </p:timing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</TotalTime>
  <Words>875</Words>
  <Application>Microsoft Office PowerPoint</Application>
  <PresentationFormat>On-screen Show (16:9)</PresentationFormat>
  <Paragraphs>89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WUR</vt:lpstr>
      <vt:lpstr>A Shell Game?</vt:lpstr>
      <vt:lpstr>The Case</vt:lpstr>
      <vt:lpstr>Anticipatory climate litigation</vt:lpstr>
      <vt:lpstr>The role of science</vt:lpstr>
      <vt:lpstr>Research question</vt:lpstr>
      <vt:lpstr>Analytical approach</vt:lpstr>
      <vt:lpstr>PowerPoint Presentation</vt:lpstr>
      <vt:lpstr>Science and Danger</vt:lpstr>
      <vt:lpstr>Science and Responsibility</vt:lpstr>
      <vt:lpstr>Key insights on the use of science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Moller, Ina</cp:lastModifiedBy>
  <cp:revision>307</cp:revision>
  <cp:lastPrinted>2022-10-18T10:21:22Z</cp:lastPrinted>
  <dcterms:created xsi:type="dcterms:W3CDTF">2011-09-29T08:30:03Z</dcterms:created>
  <dcterms:modified xsi:type="dcterms:W3CDTF">2022-10-27T09:37:11Z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WHUKW.pptx</vt:lpwstr>
  </property>
</Properties>
</file>